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1"/>
  </p:notesMasterIdLst>
  <p:sldIdLst>
    <p:sldId id="292" r:id="rId3"/>
    <p:sldId id="276" r:id="rId4"/>
    <p:sldId id="295" r:id="rId5"/>
    <p:sldId id="269" r:id="rId6"/>
    <p:sldId id="293" r:id="rId7"/>
    <p:sldId id="270" r:id="rId8"/>
    <p:sldId id="294" r:id="rId9"/>
    <p:sldId id="271" r:id="rId10"/>
    <p:sldId id="296" r:id="rId11"/>
    <p:sldId id="278" r:id="rId12"/>
    <p:sldId id="297" r:id="rId13"/>
    <p:sldId id="279" r:id="rId14"/>
    <p:sldId id="298" r:id="rId15"/>
    <p:sldId id="277" r:id="rId16"/>
    <p:sldId id="299" r:id="rId17"/>
    <p:sldId id="291" r:id="rId18"/>
    <p:sldId id="300" r:id="rId19"/>
    <p:sldId id="288" r:id="rId20"/>
    <p:sldId id="301" r:id="rId21"/>
    <p:sldId id="290" r:id="rId22"/>
    <p:sldId id="302" r:id="rId23"/>
    <p:sldId id="289" r:id="rId24"/>
    <p:sldId id="303" r:id="rId25"/>
    <p:sldId id="256" r:id="rId26"/>
    <p:sldId id="304" r:id="rId27"/>
    <p:sldId id="284" r:id="rId28"/>
    <p:sldId id="305" r:id="rId29"/>
    <p:sldId id="272" r:id="rId30"/>
    <p:sldId id="265" r:id="rId31"/>
    <p:sldId id="275" r:id="rId32"/>
    <p:sldId id="264" r:id="rId33"/>
    <p:sldId id="267" r:id="rId34"/>
    <p:sldId id="266" r:id="rId35"/>
    <p:sldId id="306" r:id="rId36"/>
    <p:sldId id="274" r:id="rId37"/>
    <p:sldId id="308" r:id="rId38"/>
    <p:sldId id="307" r:id="rId39"/>
    <p:sldId id="309" r:id="rId40"/>
  </p:sldIdLst>
  <p:sldSz cx="17557750" cy="9874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6E6E6"/>
    <a:srgbClr val="FFD966"/>
    <a:srgbClr val="FABD01"/>
    <a:srgbClr val="404040"/>
    <a:srgbClr val="37003C"/>
    <a:srgbClr val="00D200"/>
    <a:srgbClr val="FF5050"/>
    <a:srgbClr val="12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6215" autoAdjust="0"/>
  </p:normalViewPr>
  <p:slideViewPr>
    <p:cSldViewPr snapToGrid="0">
      <p:cViewPr>
        <p:scale>
          <a:sx n="75" d="100"/>
          <a:sy n="75" d="100"/>
        </p:scale>
        <p:origin x="68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3994682158738E-2"/>
          <c:y val="0.14879489964880796"/>
          <c:w val="0.95832010635682519"/>
          <c:h val="0.739388566309840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3700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3F-4239-89DA-147BFBCB4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rgbClr val="404040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50</c:v>
                </c:pt>
                <c:pt idx="1">
                  <c:v>60</c:v>
                </c:pt>
                <c:pt idx="2">
                  <c:v>90</c:v>
                </c:pt>
                <c:pt idx="3">
                  <c:v>70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3F-4239-89DA-147BFBCB4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-71"/>
        <c:axId val="374140760"/>
        <c:axId val="374141088"/>
      </c:barChart>
      <c:catAx>
        <c:axId val="37414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404040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  <c:crossAx val="374141088"/>
        <c:crosses val="autoZero"/>
        <c:auto val="1"/>
        <c:lblAlgn val="ctr"/>
        <c:lblOffset val="100"/>
        <c:noMultiLvlLbl val="0"/>
      </c:catAx>
      <c:valAx>
        <c:axId val="374141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4140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3994682158738E-2"/>
          <c:y val="0.14879489964880796"/>
          <c:w val="0.95832010635682519"/>
          <c:h val="0.739388566309840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3700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3F-4239-89DA-147BFBCB46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rgbClr val="404040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50</c:v>
                </c:pt>
                <c:pt idx="1">
                  <c:v>60</c:v>
                </c:pt>
                <c:pt idx="2">
                  <c:v>90</c:v>
                </c:pt>
                <c:pt idx="3">
                  <c:v>70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3F-4239-89DA-147BFBCB4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-71"/>
        <c:axId val="374140760"/>
        <c:axId val="374141088"/>
      </c:barChart>
      <c:catAx>
        <c:axId val="37414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404040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  <c:crossAx val="374141088"/>
        <c:crosses val="autoZero"/>
        <c:auto val="1"/>
        <c:lblAlgn val="ctr"/>
        <c:lblOffset val="100"/>
        <c:noMultiLvlLbl val="0"/>
      </c:catAx>
      <c:valAx>
        <c:axId val="374141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4140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3994682158738E-2"/>
          <c:y val="0.14879489964880796"/>
          <c:w val="0.95832010635682519"/>
          <c:h val="0.7393885663098408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1C-4BF4-8374-7154471C8C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rgbClr val="404040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50</c:v>
                </c:pt>
                <c:pt idx="1">
                  <c:v>60</c:v>
                </c:pt>
                <c:pt idx="2">
                  <c:v>90</c:v>
                </c:pt>
                <c:pt idx="3">
                  <c:v>70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C-4BF4-8374-7154471C8C4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rgbClr val="37003C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2422441647491404E-17"/>
                  <c:y val="-0.144527856701199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1C-4BF4-8374-7154471C8C4F}"/>
                </c:ext>
              </c:extLst>
            </c:dLbl>
            <c:dLbl>
              <c:idx val="1"/>
              <c:layout>
                <c:manualLayout>
                  <c:x val="0"/>
                  <c:y val="-0.155233623864250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1C-4BF4-8374-7154471C8C4F}"/>
                </c:ext>
              </c:extLst>
            </c:dLbl>
            <c:dLbl>
              <c:idx val="2"/>
              <c:layout>
                <c:manualLayout>
                  <c:x val="0"/>
                  <c:y val="-0.101704788048991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1C-4BF4-8374-7154471C8C4F}"/>
                </c:ext>
              </c:extLst>
            </c:dLbl>
            <c:dLbl>
              <c:idx val="3"/>
              <c:layout>
                <c:manualLayout>
                  <c:x val="0"/>
                  <c:y val="-0.171292274608828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1C-4BF4-8374-7154471C8C4F}"/>
                </c:ext>
              </c:extLst>
            </c:dLbl>
            <c:dLbl>
              <c:idx val="4"/>
              <c:layout>
                <c:manualLayout>
                  <c:x val="-9.937953317993123E-17"/>
                  <c:y val="-0.299761480565449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1C-4BF4-8374-7154471C8C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Planilha1!$A$2:$A$6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10</c:v>
                </c:pt>
                <c:pt idx="3">
                  <c:v>30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1C-4BF4-8374-7154471C8C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100"/>
        <c:axId val="374140760"/>
        <c:axId val="374141088"/>
      </c:barChart>
      <c:catAx>
        <c:axId val="37414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404040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  <c:crossAx val="374141088"/>
        <c:crosses val="autoZero"/>
        <c:auto val="1"/>
        <c:lblAlgn val="ctr"/>
        <c:lblOffset val="100"/>
        <c:noMultiLvlLbl val="0"/>
      </c:catAx>
      <c:valAx>
        <c:axId val="374141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4140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3994682158738E-2"/>
          <c:y val="0.14879489964880796"/>
          <c:w val="0.95832010635682519"/>
          <c:h val="0.7393885663098408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1C-4BF4-8374-7154471C8C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rgbClr val="404040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50</c:v>
                </c:pt>
                <c:pt idx="1">
                  <c:v>60</c:v>
                </c:pt>
                <c:pt idx="2">
                  <c:v>90</c:v>
                </c:pt>
                <c:pt idx="3">
                  <c:v>70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C-4BF4-8374-7154471C8C4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rgbClr val="37003C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2422441647491404E-17"/>
                  <c:y val="-0.144527856701199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1C-4BF4-8374-7154471C8C4F}"/>
                </c:ext>
              </c:extLst>
            </c:dLbl>
            <c:dLbl>
              <c:idx val="1"/>
              <c:layout>
                <c:manualLayout>
                  <c:x val="0"/>
                  <c:y val="-0.155233623864250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31C-4BF4-8374-7154471C8C4F}"/>
                </c:ext>
              </c:extLst>
            </c:dLbl>
            <c:dLbl>
              <c:idx val="2"/>
              <c:layout>
                <c:manualLayout>
                  <c:x val="0"/>
                  <c:y val="-0.101704788048991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31C-4BF4-8374-7154471C8C4F}"/>
                </c:ext>
              </c:extLst>
            </c:dLbl>
            <c:dLbl>
              <c:idx val="3"/>
              <c:layout>
                <c:manualLayout>
                  <c:x val="0"/>
                  <c:y val="-0.171292274608828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31C-4BF4-8374-7154471C8C4F}"/>
                </c:ext>
              </c:extLst>
            </c:dLbl>
            <c:dLbl>
              <c:idx val="4"/>
              <c:layout>
                <c:manualLayout>
                  <c:x val="-9.937953317993123E-17"/>
                  <c:y val="-0.299761480565449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31C-4BF4-8374-7154471C8C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Planilha1!$A$2:$A$6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10</c:v>
                </c:pt>
                <c:pt idx="3">
                  <c:v>30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31C-4BF4-8374-7154471C8C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3"/>
        <c:overlap val="100"/>
        <c:axId val="374140760"/>
        <c:axId val="374141088"/>
      </c:barChart>
      <c:catAx>
        <c:axId val="37414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404040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  <c:crossAx val="374141088"/>
        <c:crosses val="autoZero"/>
        <c:auto val="1"/>
        <c:lblAlgn val="ctr"/>
        <c:lblOffset val="100"/>
        <c:noMultiLvlLbl val="0"/>
      </c:catAx>
      <c:valAx>
        <c:axId val="374141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4140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3994682158738E-2"/>
          <c:y val="0.14879489964880796"/>
          <c:w val="0.95832010635682519"/>
          <c:h val="0.73938856630984084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Produto 1</c:v>
                </c:pt>
              </c:strCache>
            </c:strRef>
          </c:tx>
          <c:spPr>
            <a:ln w="127000" cap="rnd">
              <a:solidFill>
                <a:srgbClr val="37003C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127000" cap="rnd">
                <a:solidFill>
                  <a:srgbClr val="37003C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BE-4FF2-8CA7-66930FF25C6E}"/>
              </c:ext>
            </c:extLst>
          </c:dPt>
          <c:dLbls>
            <c:dLbl>
              <c:idx val="0"/>
              <c:layout>
                <c:manualLayout>
                  <c:x val="-2.3645770939077056E-2"/>
                  <c:y val="5.57595358090212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7BE-4FF2-8CA7-66930FF25C6E}"/>
                </c:ext>
              </c:extLst>
            </c:dLbl>
            <c:dLbl>
              <c:idx val="1"/>
              <c:layout>
                <c:manualLayout>
                  <c:x val="-2.3645770939077056E-2"/>
                  <c:y val="5.82843008716800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BE-4FF2-8CA7-66930FF25C6E}"/>
                </c:ext>
              </c:extLst>
            </c:dLbl>
            <c:dLbl>
              <c:idx val="3"/>
              <c:layout>
                <c:manualLayout>
                  <c:x val="-2.3645770939077056E-2"/>
                  <c:y val="7.84824213729513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7BE-4FF2-8CA7-66930FF25C6E}"/>
                </c:ext>
              </c:extLst>
            </c:dLbl>
            <c:dLbl>
              <c:idx val="4"/>
              <c:layout>
                <c:manualLayout>
                  <c:x val="-2.3645770939077056E-2"/>
                  <c:y val="5.82843008716800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7BE-4FF2-8CA7-66930FF25C6E}"/>
                </c:ext>
              </c:extLst>
            </c:dLbl>
            <c:dLbl>
              <c:idx val="6"/>
              <c:layout>
                <c:manualLayout>
                  <c:x val="-2.3645770939077056E-2"/>
                  <c:y val="6.33338309969979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A7BE-4FF2-8CA7-66930FF25C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37003C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Planilha1!$A$2:$A$10</c:f>
              <c:strCache>
                <c:ptCount val="9"/>
                <c:pt idx="0">
                  <c:v>1T16</c:v>
                </c:pt>
                <c:pt idx="1">
                  <c:v>2T16</c:v>
                </c:pt>
                <c:pt idx="2">
                  <c:v>3T16</c:v>
                </c:pt>
                <c:pt idx="3">
                  <c:v>4T16</c:v>
                </c:pt>
                <c:pt idx="4">
                  <c:v>1T17</c:v>
                </c:pt>
                <c:pt idx="5">
                  <c:v>2T17</c:v>
                </c:pt>
                <c:pt idx="6">
                  <c:v>3T17</c:v>
                </c:pt>
                <c:pt idx="7">
                  <c:v>4T17</c:v>
                </c:pt>
                <c:pt idx="8">
                  <c:v>1T18</c:v>
                </c:pt>
              </c:strCache>
            </c:strRef>
          </c:cat>
          <c:val>
            <c:numRef>
              <c:f>Planilha1!$B$2:$B$10</c:f>
              <c:numCache>
                <c:formatCode>General</c:formatCode>
                <c:ptCount val="9"/>
                <c:pt idx="0">
                  <c:v>50</c:v>
                </c:pt>
                <c:pt idx="1">
                  <c:v>60</c:v>
                </c:pt>
                <c:pt idx="2">
                  <c:v>90</c:v>
                </c:pt>
                <c:pt idx="3">
                  <c:v>70</c:v>
                </c:pt>
                <c:pt idx="4">
                  <c:v>40</c:v>
                </c:pt>
                <c:pt idx="5">
                  <c:v>60</c:v>
                </c:pt>
                <c:pt idx="6">
                  <c:v>50</c:v>
                </c:pt>
                <c:pt idx="7">
                  <c:v>55</c:v>
                </c:pt>
                <c:pt idx="8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BE-4FF2-8CA7-66930FF25C6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Produto 2</c:v>
                </c:pt>
              </c:strCache>
            </c:strRef>
          </c:tx>
          <c:spPr>
            <a:ln w="127000" cap="rnd">
              <a:solidFill>
                <a:srgbClr val="00D200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2.3645770939077056E-2"/>
                  <c:y val="6.83833611223156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7BE-4FF2-8CA7-66930FF25C6E}"/>
                </c:ext>
              </c:extLst>
            </c:dLbl>
            <c:dLbl>
              <c:idx val="5"/>
              <c:layout>
                <c:manualLayout>
                  <c:x val="-2.3645770939077056E-2"/>
                  <c:y val="5.82843008716800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BE-4FF2-8CA7-66930FF25C6E}"/>
                </c:ext>
              </c:extLst>
            </c:dLbl>
            <c:dLbl>
              <c:idx val="7"/>
              <c:layout>
                <c:manualLayout>
                  <c:x val="-2.3645770939077056E-2"/>
                  <c:y val="7.090812618497462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7BE-4FF2-8CA7-66930FF25C6E}"/>
                </c:ext>
              </c:extLst>
            </c:dLbl>
            <c:dLbl>
              <c:idx val="8"/>
              <c:layout>
                <c:manualLayout>
                  <c:x val="-2.3645770939077056E-2"/>
                  <c:y val="6.83833611223156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BE-4FF2-8CA7-66930FF25C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00D200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Planilha1!$A$2:$A$10</c:f>
              <c:strCache>
                <c:ptCount val="9"/>
                <c:pt idx="0">
                  <c:v>1T16</c:v>
                </c:pt>
                <c:pt idx="1">
                  <c:v>2T16</c:v>
                </c:pt>
                <c:pt idx="2">
                  <c:v>3T16</c:v>
                </c:pt>
                <c:pt idx="3">
                  <c:v>4T16</c:v>
                </c:pt>
                <c:pt idx="4">
                  <c:v>1T17</c:v>
                </c:pt>
                <c:pt idx="5">
                  <c:v>2T17</c:v>
                </c:pt>
                <c:pt idx="6">
                  <c:v>3T17</c:v>
                </c:pt>
                <c:pt idx="7">
                  <c:v>4T17</c:v>
                </c:pt>
                <c:pt idx="8">
                  <c:v>1T18</c:v>
                </c:pt>
              </c:strCache>
            </c:strRef>
          </c:cat>
          <c:val>
            <c:numRef>
              <c:f>Planilha1!$C$2:$C$10</c:f>
              <c:numCache>
                <c:formatCode>General</c:formatCode>
                <c:ptCount val="9"/>
                <c:pt idx="0">
                  <c:v>60</c:v>
                </c:pt>
                <c:pt idx="1">
                  <c:v>70</c:v>
                </c:pt>
                <c:pt idx="2">
                  <c:v>30</c:v>
                </c:pt>
                <c:pt idx="3">
                  <c:v>85</c:v>
                </c:pt>
                <c:pt idx="4">
                  <c:v>60</c:v>
                </c:pt>
                <c:pt idx="5">
                  <c:v>40</c:v>
                </c:pt>
                <c:pt idx="6">
                  <c:v>70</c:v>
                </c:pt>
                <c:pt idx="7">
                  <c:v>20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7BE-4FF2-8CA7-66930FF25C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4140760"/>
        <c:axId val="374141088"/>
      </c:lineChart>
      <c:catAx>
        <c:axId val="37414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404040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  <c:crossAx val="374141088"/>
        <c:crosses val="autoZero"/>
        <c:auto val="1"/>
        <c:lblAlgn val="ctr"/>
        <c:lblOffset val="100"/>
        <c:noMultiLvlLbl val="0"/>
      </c:catAx>
      <c:valAx>
        <c:axId val="374141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4140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3994682158738E-2"/>
          <c:y val="0.14879489964880796"/>
          <c:w val="0.95832010635682519"/>
          <c:h val="0.73938856630984084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Produto 1</c:v>
                </c:pt>
              </c:strCache>
            </c:strRef>
          </c:tx>
          <c:spPr>
            <a:ln w="127000" cap="rnd">
              <a:solidFill>
                <a:srgbClr val="37003C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127000" cap="rnd">
                <a:solidFill>
                  <a:srgbClr val="37003C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7BE-4FF2-8CA7-66930FF25C6E}"/>
              </c:ext>
            </c:extLst>
          </c:dPt>
          <c:dLbls>
            <c:dLbl>
              <c:idx val="0"/>
              <c:layout>
                <c:manualLayout>
                  <c:x val="-2.3645770939077056E-2"/>
                  <c:y val="5.57595358090212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7BE-4FF2-8CA7-66930FF25C6E}"/>
                </c:ext>
              </c:extLst>
            </c:dLbl>
            <c:dLbl>
              <c:idx val="1"/>
              <c:layout>
                <c:manualLayout>
                  <c:x val="-2.3645770939077056E-2"/>
                  <c:y val="5.82843008716800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7BE-4FF2-8CA7-66930FF25C6E}"/>
                </c:ext>
              </c:extLst>
            </c:dLbl>
            <c:dLbl>
              <c:idx val="3"/>
              <c:layout>
                <c:manualLayout>
                  <c:x val="-2.3645770939077056E-2"/>
                  <c:y val="7.84824213729513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7BE-4FF2-8CA7-66930FF25C6E}"/>
                </c:ext>
              </c:extLst>
            </c:dLbl>
            <c:dLbl>
              <c:idx val="4"/>
              <c:layout>
                <c:manualLayout>
                  <c:x val="-2.3645770939077056E-2"/>
                  <c:y val="5.82843008716800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7BE-4FF2-8CA7-66930FF25C6E}"/>
                </c:ext>
              </c:extLst>
            </c:dLbl>
            <c:dLbl>
              <c:idx val="6"/>
              <c:layout>
                <c:manualLayout>
                  <c:x val="-2.3645770939077056E-2"/>
                  <c:y val="6.33338309969979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A7BE-4FF2-8CA7-66930FF25C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37003C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Planilha1!$A$2:$A$10</c:f>
              <c:strCache>
                <c:ptCount val="9"/>
                <c:pt idx="0">
                  <c:v>1T16</c:v>
                </c:pt>
                <c:pt idx="1">
                  <c:v>2T16</c:v>
                </c:pt>
                <c:pt idx="2">
                  <c:v>3T16</c:v>
                </c:pt>
                <c:pt idx="3">
                  <c:v>4T16</c:v>
                </c:pt>
                <c:pt idx="4">
                  <c:v>1T17</c:v>
                </c:pt>
                <c:pt idx="5">
                  <c:v>2T17</c:v>
                </c:pt>
                <c:pt idx="6">
                  <c:v>3T17</c:v>
                </c:pt>
                <c:pt idx="7">
                  <c:v>4T17</c:v>
                </c:pt>
                <c:pt idx="8">
                  <c:v>1T18</c:v>
                </c:pt>
              </c:strCache>
            </c:strRef>
          </c:cat>
          <c:val>
            <c:numRef>
              <c:f>Planilha1!$B$2:$B$10</c:f>
              <c:numCache>
                <c:formatCode>General</c:formatCode>
                <c:ptCount val="9"/>
                <c:pt idx="0">
                  <c:v>50</c:v>
                </c:pt>
                <c:pt idx="1">
                  <c:v>60</c:v>
                </c:pt>
                <c:pt idx="2">
                  <c:v>90</c:v>
                </c:pt>
                <c:pt idx="3">
                  <c:v>70</c:v>
                </c:pt>
                <c:pt idx="4">
                  <c:v>40</c:v>
                </c:pt>
                <c:pt idx="5">
                  <c:v>60</c:v>
                </c:pt>
                <c:pt idx="6">
                  <c:v>50</c:v>
                </c:pt>
                <c:pt idx="7">
                  <c:v>55</c:v>
                </c:pt>
                <c:pt idx="8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BE-4FF2-8CA7-66930FF25C6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Produto 2</c:v>
                </c:pt>
              </c:strCache>
            </c:strRef>
          </c:tx>
          <c:spPr>
            <a:ln w="127000" cap="rnd">
              <a:solidFill>
                <a:srgbClr val="00D200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2.3645770939077056E-2"/>
                  <c:y val="6.83833611223156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7BE-4FF2-8CA7-66930FF25C6E}"/>
                </c:ext>
              </c:extLst>
            </c:dLbl>
            <c:dLbl>
              <c:idx val="5"/>
              <c:layout>
                <c:manualLayout>
                  <c:x val="-2.3645770939077056E-2"/>
                  <c:y val="5.82843008716800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7BE-4FF2-8CA7-66930FF25C6E}"/>
                </c:ext>
              </c:extLst>
            </c:dLbl>
            <c:dLbl>
              <c:idx val="7"/>
              <c:layout>
                <c:manualLayout>
                  <c:x val="-2.3645770939077056E-2"/>
                  <c:y val="7.090812618497462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7BE-4FF2-8CA7-66930FF25C6E}"/>
                </c:ext>
              </c:extLst>
            </c:dLbl>
            <c:dLbl>
              <c:idx val="8"/>
              <c:layout>
                <c:manualLayout>
                  <c:x val="-2.3645770939077056E-2"/>
                  <c:y val="6.83833611223156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7BE-4FF2-8CA7-66930FF25C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00D200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Planilha1!$A$2:$A$10</c:f>
              <c:strCache>
                <c:ptCount val="9"/>
                <c:pt idx="0">
                  <c:v>1T16</c:v>
                </c:pt>
                <c:pt idx="1">
                  <c:v>2T16</c:v>
                </c:pt>
                <c:pt idx="2">
                  <c:v>3T16</c:v>
                </c:pt>
                <c:pt idx="3">
                  <c:v>4T16</c:v>
                </c:pt>
                <c:pt idx="4">
                  <c:v>1T17</c:v>
                </c:pt>
                <c:pt idx="5">
                  <c:v>2T17</c:v>
                </c:pt>
                <c:pt idx="6">
                  <c:v>3T17</c:v>
                </c:pt>
                <c:pt idx="7">
                  <c:v>4T17</c:v>
                </c:pt>
                <c:pt idx="8">
                  <c:v>1T18</c:v>
                </c:pt>
              </c:strCache>
            </c:strRef>
          </c:cat>
          <c:val>
            <c:numRef>
              <c:f>Planilha1!$C$2:$C$10</c:f>
              <c:numCache>
                <c:formatCode>General</c:formatCode>
                <c:ptCount val="9"/>
                <c:pt idx="0">
                  <c:v>60</c:v>
                </c:pt>
                <c:pt idx="1">
                  <c:v>70</c:v>
                </c:pt>
                <c:pt idx="2">
                  <c:v>30</c:v>
                </c:pt>
                <c:pt idx="3">
                  <c:v>85</c:v>
                </c:pt>
                <c:pt idx="4">
                  <c:v>60</c:v>
                </c:pt>
                <c:pt idx="5">
                  <c:v>40</c:v>
                </c:pt>
                <c:pt idx="6">
                  <c:v>70</c:v>
                </c:pt>
                <c:pt idx="7">
                  <c:v>20</c:v>
                </c:pt>
                <c:pt idx="8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7BE-4FF2-8CA7-66930FF25C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4140760"/>
        <c:axId val="374141088"/>
      </c:lineChart>
      <c:catAx>
        <c:axId val="37414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rgbClr val="404040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pt-BR"/>
          </a:p>
        </c:txPr>
        <c:crossAx val="374141088"/>
        <c:crosses val="autoZero"/>
        <c:auto val="1"/>
        <c:lblAlgn val="ctr"/>
        <c:lblOffset val="100"/>
        <c:noMultiLvlLbl val="0"/>
      </c:catAx>
      <c:valAx>
        <c:axId val="374141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4140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Planilha1!$A$2:$A$9</cx:f>
        <cx:lvl ptCount="8">
          <cx:pt idx="0">2010</cx:pt>
          <cx:pt idx="1">2011</cx:pt>
          <cx:pt idx="2">2012</cx:pt>
          <cx:pt idx="3">2013</cx:pt>
          <cx:pt idx="4">2014</cx:pt>
          <cx:pt idx="5">2015</cx:pt>
          <cx:pt idx="6">2016</cx:pt>
          <cx:pt idx="7">2017</cx:pt>
        </cx:lvl>
      </cx:strDim>
      <cx:numDim type="val">
        <cx:f>Planilha1!$B$2:$B$9</cx:f>
        <cx:lvl ptCount="8" formatCode="Geral">
          <cx:pt idx="0">100</cx:pt>
          <cx:pt idx="1">20</cx:pt>
          <cx:pt idx="2">-30</cx:pt>
          <cx:pt idx="3">-40</cx:pt>
          <cx:pt idx="4">130</cx:pt>
          <cx:pt idx="5">-60</cx:pt>
          <cx:pt idx="6">70</cx:pt>
          <cx:pt idx="7">140</cx:pt>
        </cx:lvl>
      </cx:numDim>
    </cx:data>
  </cx:chartData>
  <cx:chart>
    <cx:plotArea>
      <cx:plotAreaRegion>
        <cx:plotSurface>
          <cx:spPr>
            <a:ln cap="rnd">
              <a:noFill/>
            </a:ln>
          </cx:spPr>
        </cx:plotSurface>
        <cx:series layoutId="waterfall" uniqueId="{F4276C73-B005-4595-82DF-3DF66F695302}">
          <cx:tx>
            <cx:txData>
              <cx:f>Planilha1!$B$1</cx:f>
              <cx:v>Série1</cx:v>
            </cx:txData>
          </cx:tx>
          <cx:spPr>
            <a:solidFill>
              <a:srgbClr val="D9D9D9"/>
            </a:solidFill>
          </cx:spPr>
          <cx:dataPt idx="2">
            <cx:spPr>
              <a:solidFill>
                <a:srgbClr val="FF5050"/>
              </a:solidFill>
            </cx:spPr>
          </cx:dataPt>
          <cx:dataPt idx="3">
            <cx:spPr>
              <a:solidFill>
                <a:srgbClr val="FF5050"/>
              </a:solidFill>
            </cx:spPr>
          </cx:dataPt>
          <cx:dataPt idx="5">
            <cx:spPr>
              <a:solidFill>
                <a:srgbClr val="FF5050"/>
              </a:solidFill>
            </cx:spPr>
          </cx:dataPt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2800" b="1">
                    <a:latin typeface="Gill Sans MT" panose="020B0502020104020203" pitchFamily="34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pPr>
                <a:endParaRPr lang="pt-BR" sz="2800" b="1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</a:endParaRPr>
              </a:p>
            </cx:txPr>
            <cx:visibility seriesName="0" categoryName="0" value="1"/>
          </cx:dataLabels>
          <cx:dataId val="0"/>
          <cx:layoutPr>
            <cx:subtotals>
              <cx:idx val="0"/>
              <cx:idx val="4"/>
              <cx:idx val="7"/>
            </cx:subtotals>
          </cx:layoutPr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 b="1"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pPr>
            <a:endParaRPr lang="pt-BR" sz="14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</a:endParaRPr>
          </a:p>
        </cx:txPr>
      </cx:axis>
      <cx:axis id="1" hidden="1">
        <cx:valScaling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Planilha1!$A$2:$A$9</cx:f>
        <cx:lvl ptCount="8">
          <cx:pt idx="0">2010</cx:pt>
          <cx:pt idx="1">2011</cx:pt>
          <cx:pt idx="2">2012</cx:pt>
          <cx:pt idx="3">2013</cx:pt>
          <cx:pt idx="4">2014</cx:pt>
          <cx:pt idx="5">2015</cx:pt>
          <cx:pt idx="6">2016</cx:pt>
          <cx:pt idx="7">2017</cx:pt>
        </cx:lvl>
      </cx:strDim>
      <cx:numDim type="val">
        <cx:f>Planilha1!$B$2:$B$9</cx:f>
        <cx:lvl ptCount="8" formatCode="Geral">
          <cx:pt idx="0">100</cx:pt>
          <cx:pt idx="1">20</cx:pt>
          <cx:pt idx="2">-30</cx:pt>
          <cx:pt idx="3">-40</cx:pt>
          <cx:pt idx="4">130</cx:pt>
          <cx:pt idx="5">-60</cx:pt>
          <cx:pt idx="6">70</cx:pt>
          <cx:pt idx="7">140</cx:pt>
        </cx:lvl>
      </cx:numDim>
    </cx:data>
  </cx:chartData>
  <cx:chart>
    <cx:plotArea>
      <cx:plotAreaRegion>
        <cx:plotSurface>
          <cx:spPr>
            <a:ln cap="rnd">
              <a:noFill/>
            </a:ln>
          </cx:spPr>
        </cx:plotSurface>
        <cx:series layoutId="waterfall" uniqueId="{F4276C73-B005-4595-82DF-3DF66F695302}">
          <cx:tx>
            <cx:txData>
              <cx:f>Planilha1!$B$1</cx:f>
              <cx:v>Série1</cx:v>
            </cx:txData>
          </cx:tx>
          <cx:spPr>
            <a:solidFill>
              <a:srgbClr val="D9D9D9"/>
            </a:solidFill>
          </cx:spPr>
          <cx:dataPt idx="2">
            <cx:spPr>
              <a:solidFill>
                <a:srgbClr val="FF5050"/>
              </a:solidFill>
            </cx:spPr>
          </cx:dataPt>
          <cx:dataPt idx="3">
            <cx:spPr>
              <a:solidFill>
                <a:srgbClr val="FF5050"/>
              </a:solidFill>
            </cx:spPr>
          </cx:dataPt>
          <cx:dataPt idx="5">
            <cx:spPr>
              <a:solidFill>
                <a:srgbClr val="FF5050"/>
              </a:solidFill>
            </cx:spPr>
          </cx:dataPt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2800" b="1">
                    <a:latin typeface="Gill Sans MT" panose="020B0502020104020203" pitchFamily="34" charset="0"/>
                    <a:ea typeface="Gill Sans MT" panose="020B0502020104020203" pitchFamily="34" charset="0"/>
                    <a:cs typeface="Gill Sans MT" panose="020B0502020104020203" pitchFamily="34" charset="0"/>
                  </a:defRPr>
                </a:pPr>
                <a:endParaRPr lang="pt-BR" sz="2800" b="1" i="0" u="none" strike="noStrike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</a:endParaRPr>
              </a:p>
            </cx:txPr>
            <cx:visibility seriesName="0" categoryName="0" value="1"/>
          </cx:dataLabels>
          <cx:dataId val="0"/>
          <cx:layoutPr>
            <cx:subtotals>
              <cx:idx val="0"/>
              <cx:idx val="4"/>
              <cx:idx val="7"/>
            </cx:subtotals>
          </cx:layoutPr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 b="1">
                <a:latin typeface="Gill Sans MT" panose="020B0502020104020203" pitchFamily="34" charset="0"/>
                <a:ea typeface="Gill Sans MT" panose="020B0502020104020203" pitchFamily="34" charset="0"/>
                <a:cs typeface="Gill Sans MT" panose="020B0502020104020203" pitchFamily="34" charset="0"/>
              </a:defRPr>
            </a:pPr>
            <a:endParaRPr lang="pt-BR" sz="1400" b="1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</a:endParaRPr>
          </a:p>
        </cx:txPr>
      </cx:axis>
      <cx:axis id="1" hidden="1">
        <cx:valScaling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B3E81-D443-4454-9DAD-586908521CF4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F2B2E-AEC3-43C4-B866-C248E7D04D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35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719" y="1615995"/>
            <a:ext cx="13168313" cy="3437702"/>
          </a:xfrm>
        </p:spPr>
        <p:txBody>
          <a:bodyPr anchor="b"/>
          <a:lstStyle>
            <a:lvl1pPr algn="ctr">
              <a:defRPr sz="863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719" y="5186268"/>
            <a:ext cx="13168313" cy="2383991"/>
          </a:xfrm>
        </p:spPr>
        <p:txBody>
          <a:bodyPr/>
          <a:lstStyle>
            <a:lvl1pPr marL="0" indent="0" algn="ctr">
              <a:buNone/>
              <a:defRPr sz="3456"/>
            </a:lvl1pPr>
            <a:lvl2pPr marL="658277" indent="0" algn="ctr">
              <a:buNone/>
              <a:defRPr sz="2880"/>
            </a:lvl2pPr>
            <a:lvl3pPr marL="1316553" indent="0" algn="ctr">
              <a:buNone/>
              <a:defRPr sz="2592"/>
            </a:lvl3pPr>
            <a:lvl4pPr marL="1974830" indent="0" algn="ctr">
              <a:buNone/>
              <a:defRPr sz="2304"/>
            </a:lvl4pPr>
            <a:lvl5pPr marL="2633106" indent="0" algn="ctr">
              <a:buNone/>
              <a:defRPr sz="2304"/>
            </a:lvl5pPr>
            <a:lvl6pPr marL="3291383" indent="0" algn="ctr">
              <a:buNone/>
              <a:defRPr sz="2304"/>
            </a:lvl6pPr>
            <a:lvl7pPr marL="3949659" indent="0" algn="ctr">
              <a:buNone/>
              <a:defRPr sz="2304"/>
            </a:lvl7pPr>
            <a:lvl8pPr marL="4607936" indent="0" algn="ctr">
              <a:buNone/>
              <a:defRPr sz="2304"/>
            </a:lvl8pPr>
            <a:lvl9pPr marL="5266212" indent="0" algn="ctr">
              <a:buNone/>
              <a:defRPr sz="230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96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111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64765" y="525713"/>
            <a:ext cx="3785890" cy="836797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7095" y="525713"/>
            <a:ext cx="11138198" cy="836797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84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4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09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951" y="2461707"/>
            <a:ext cx="15143559" cy="4107413"/>
          </a:xfrm>
        </p:spPr>
        <p:txBody>
          <a:bodyPr anchor="b"/>
          <a:lstStyle>
            <a:lvl1pPr>
              <a:defRPr sz="863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951" y="6607978"/>
            <a:ext cx="15143559" cy="2159991"/>
          </a:xfrm>
        </p:spPr>
        <p:txBody>
          <a:bodyPr/>
          <a:lstStyle>
            <a:lvl1pPr marL="0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1pPr>
            <a:lvl2pPr marL="658277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2pPr>
            <a:lvl3pPr marL="1316553" indent="0">
              <a:buNone/>
              <a:defRPr sz="2592">
                <a:solidFill>
                  <a:schemeClr val="tx1">
                    <a:tint val="75000"/>
                  </a:schemeClr>
                </a:solidFill>
              </a:defRPr>
            </a:lvl3pPr>
            <a:lvl4pPr marL="1974830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4pPr>
            <a:lvl5pPr marL="2633106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5pPr>
            <a:lvl6pPr marL="3291383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6pPr>
            <a:lvl7pPr marL="3949659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7pPr>
            <a:lvl8pPr marL="4607936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8pPr>
            <a:lvl9pPr marL="5266212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07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7095" y="2628562"/>
            <a:ext cx="7462044" cy="626512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88611" y="2628562"/>
            <a:ext cx="7462044" cy="626512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475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82" y="525713"/>
            <a:ext cx="15143559" cy="190856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383" y="2420563"/>
            <a:ext cx="7427751" cy="1186281"/>
          </a:xfrm>
        </p:spPr>
        <p:txBody>
          <a:bodyPr anchor="b"/>
          <a:lstStyle>
            <a:lvl1pPr marL="0" indent="0">
              <a:buNone/>
              <a:defRPr sz="3456" b="1"/>
            </a:lvl1pPr>
            <a:lvl2pPr marL="658277" indent="0">
              <a:buNone/>
              <a:defRPr sz="2880" b="1"/>
            </a:lvl2pPr>
            <a:lvl3pPr marL="1316553" indent="0">
              <a:buNone/>
              <a:defRPr sz="2592" b="1"/>
            </a:lvl3pPr>
            <a:lvl4pPr marL="1974830" indent="0">
              <a:buNone/>
              <a:defRPr sz="2304" b="1"/>
            </a:lvl4pPr>
            <a:lvl5pPr marL="2633106" indent="0">
              <a:buNone/>
              <a:defRPr sz="2304" b="1"/>
            </a:lvl5pPr>
            <a:lvl6pPr marL="3291383" indent="0">
              <a:buNone/>
              <a:defRPr sz="2304" b="1"/>
            </a:lvl6pPr>
            <a:lvl7pPr marL="3949659" indent="0">
              <a:buNone/>
              <a:defRPr sz="2304" b="1"/>
            </a:lvl7pPr>
            <a:lvl8pPr marL="4607936" indent="0">
              <a:buNone/>
              <a:defRPr sz="2304" b="1"/>
            </a:lvl8pPr>
            <a:lvl9pPr marL="5266212" indent="0">
              <a:buNone/>
              <a:defRPr sz="230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9383" y="3606844"/>
            <a:ext cx="7427751" cy="530512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88611" y="2420563"/>
            <a:ext cx="7464331" cy="1186281"/>
          </a:xfrm>
        </p:spPr>
        <p:txBody>
          <a:bodyPr anchor="b"/>
          <a:lstStyle>
            <a:lvl1pPr marL="0" indent="0">
              <a:buNone/>
              <a:defRPr sz="3456" b="1"/>
            </a:lvl1pPr>
            <a:lvl2pPr marL="658277" indent="0">
              <a:buNone/>
              <a:defRPr sz="2880" b="1"/>
            </a:lvl2pPr>
            <a:lvl3pPr marL="1316553" indent="0">
              <a:buNone/>
              <a:defRPr sz="2592" b="1"/>
            </a:lvl3pPr>
            <a:lvl4pPr marL="1974830" indent="0">
              <a:buNone/>
              <a:defRPr sz="2304" b="1"/>
            </a:lvl4pPr>
            <a:lvl5pPr marL="2633106" indent="0">
              <a:buNone/>
              <a:defRPr sz="2304" b="1"/>
            </a:lvl5pPr>
            <a:lvl6pPr marL="3291383" indent="0">
              <a:buNone/>
              <a:defRPr sz="2304" b="1"/>
            </a:lvl6pPr>
            <a:lvl7pPr marL="3949659" indent="0">
              <a:buNone/>
              <a:defRPr sz="2304" b="1"/>
            </a:lvl7pPr>
            <a:lvl8pPr marL="4607936" indent="0">
              <a:buNone/>
              <a:defRPr sz="2304" b="1"/>
            </a:lvl8pPr>
            <a:lvl9pPr marL="5266212" indent="0">
              <a:buNone/>
              <a:defRPr sz="230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88611" y="3606844"/>
            <a:ext cx="7464331" cy="530512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77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51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91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83" y="658283"/>
            <a:ext cx="5662831" cy="2303992"/>
          </a:xfrm>
        </p:spPr>
        <p:txBody>
          <a:bodyPr anchor="b"/>
          <a:lstStyle>
            <a:lvl1pPr>
              <a:defRPr sz="460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4331" y="1421710"/>
            <a:ext cx="8888611" cy="7017117"/>
          </a:xfrm>
        </p:spPr>
        <p:txBody>
          <a:bodyPr/>
          <a:lstStyle>
            <a:lvl1pPr>
              <a:defRPr sz="4607"/>
            </a:lvl1pPr>
            <a:lvl2pPr>
              <a:defRPr sz="4031"/>
            </a:lvl2pPr>
            <a:lvl3pPr>
              <a:defRPr sz="3456"/>
            </a:lvl3pPr>
            <a:lvl4pPr>
              <a:defRPr sz="2880"/>
            </a:lvl4pPr>
            <a:lvl5pPr>
              <a:defRPr sz="288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383" y="2962275"/>
            <a:ext cx="5662831" cy="5487981"/>
          </a:xfrm>
        </p:spPr>
        <p:txBody>
          <a:bodyPr/>
          <a:lstStyle>
            <a:lvl1pPr marL="0" indent="0">
              <a:buNone/>
              <a:defRPr sz="2304"/>
            </a:lvl1pPr>
            <a:lvl2pPr marL="658277" indent="0">
              <a:buNone/>
              <a:defRPr sz="2016"/>
            </a:lvl2pPr>
            <a:lvl3pPr marL="1316553" indent="0">
              <a:buNone/>
              <a:defRPr sz="1728"/>
            </a:lvl3pPr>
            <a:lvl4pPr marL="1974830" indent="0">
              <a:buNone/>
              <a:defRPr sz="1440"/>
            </a:lvl4pPr>
            <a:lvl5pPr marL="2633106" indent="0">
              <a:buNone/>
              <a:defRPr sz="1440"/>
            </a:lvl5pPr>
            <a:lvl6pPr marL="3291383" indent="0">
              <a:buNone/>
              <a:defRPr sz="1440"/>
            </a:lvl6pPr>
            <a:lvl7pPr marL="3949659" indent="0">
              <a:buNone/>
              <a:defRPr sz="1440"/>
            </a:lvl7pPr>
            <a:lvl8pPr marL="4607936" indent="0">
              <a:buNone/>
              <a:defRPr sz="1440"/>
            </a:lvl8pPr>
            <a:lvl9pPr marL="5266212" indent="0">
              <a:buNone/>
              <a:defRPr sz="144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34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83" y="658283"/>
            <a:ext cx="5662831" cy="2303992"/>
          </a:xfrm>
        </p:spPr>
        <p:txBody>
          <a:bodyPr anchor="b"/>
          <a:lstStyle>
            <a:lvl1pPr>
              <a:defRPr sz="460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64331" y="1421710"/>
            <a:ext cx="8888611" cy="7017117"/>
          </a:xfrm>
        </p:spPr>
        <p:txBody>
          <a:bodyPr anchor="t"/>
          <a:lstStyle>
            <a:lvl1pPr marL="0" indent="0">
              <a:buNone/>
              <a:defRPr sz="4607"/>
            </a:lvl1pPr>
            <a:lvl2pPr marL="658277" indent="0">
              <a:buNone/>
              <a:defRPr sz="4031"/>
            </a:lvl2pPr>
            <a:lvl3pPr marL="1316553" indent="0">
              <a:buNone/>
              <a:defRPr sz="3456"/>
            </a:lvl3pPr>
            <a:lvl4pPr marL="1974830" indent="0">
              <a:buNone/>
              <a:defRPr sz="2880"/>
            </a:lvl4pPr>
            <a:lvl5pPr marL="2633106" indent="0">
              <a:buNone/>
              <a:defRPr sz="2880"/>
            </a:lvl5pPr>
            <a:lvl6pPr marL="3291383" indent="0">
              <a:buNone/>
              <a:defRPr sz="2880"/>
            </a:lvl6pPr>
            <a:lvl7pPr marL="3949659" indent="0">
              <a:buNone/>
              <a:defRPr sz="2880"/>
            </a:lvl7pPr>
            <a:lvl8pPr marL="4607936" indent="0">
              <a:buNone/>
              <a:defRPr sz="2880"/>
            </a:lvl8pPr>
            <a:lvl9pPr marL="5266212" indent="0">
              <a:buNone/>
              <a:defRPr sz="288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383" y="2962275"/>
            <a:ext cx="5662831" cy="5487981"/>
          </a:xfrm>
        </p:spPr>
        <p:txBody>
          <a:bodyPr/>
          <a:lstStyle>
            <a:lvl1pPr marL="0" indent="0">
              <a:buNone/>
              <a:defRPr sz="2304"/>
            </a:lvl1pPr>
            <a:lvl2pPr marL="658277" indent="0">
              <a:buNone/>
              <a:defRPr sz="2016"/>
            </a:lvl2pPr>
            <a:lvl3pPr marL="1316553" indent="0">
              <a:buNone/>
              <a:defRPr sz="1728"/>
            </a:lvl3pPr>
            <a:lvl4pPr marL="1974830" indent="0">
              <a:buNone/>
              <a:defRPr sz="1440"/>
            </a:lvl4pPr>
            <a:lvl5pPr marL="2633106" indent="0">
              <a:buNone/>
              <a:defRPr sz="1440"/>
            </a:lvl5pPr>
            <a:lvl6pPr marL="3291383" indent="0">
              <a:buNone/>
              <a:defRPr sz="1440"/>
            </a:lvl6pPr>
            <a:lvl7pPr marL="3949659" indent="0">
              <a:buNone/>
              <a:defRPr sz="1440"/>
            </a:lvl7pPr>
            <a:lvl8pPr marL="4607936" indent="0">
              <a:buNone/>
              <a:defRPr sz="1440"/>
            </a:lvl8pPr>
            <a:lvl9pPr marL="5266212" indent="0">
              <a:buNone/>
              <a:defRPr sz="144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6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7096" y="525713"/>
            <a:ext cx="15143559" cy="190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96" y="2628562"/>
            <a:ext cx="15143559" cy="6265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7095" y="9151968"/>
            <a:ext cx="3950494" cy="525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6509D-C1B4-4511-85E3-7ED687486848}" type="datetimeFigureOut">
              <a:rPr lang="pt-BR" smtClean="0"/>
              <a:t>22/03/2018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6005" y="9151968"/>
            <a:ext cx="5925741" cy="525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00161" y="9151968"/>
            <a:ext cx="3950494" cy="525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12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16553" rtl="0" eaLnBrk="1" latinLnBrk="0" hangingPunct="1">
        <a:lnSpc>
          <a:spcPct val="90000"/>
        </a:lnSpc>
        <a:spcBef>
          <a:spcPct val="0"/>
        </a:spcBef>
        <a:buNone/>
        <a:defRPr sz="63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138" indent="-329138" algn="l" defTabSz="1316553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•"/>
        <a:defRPr sz="4031" kern="1200">
          <a:solidFill>
            <a:schemeClr val="tx1"/>
          </a:solidFill>
          <a:latin typeface="+mn-lt"/>
          <a:ea typeface="+mn-ea"/>
          <a:cs typeface="+mn-cs"/>
        </a:defRPr>
      </a:lvl1pPr>
      <a:lvl2pPr marL="987415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2pPr>
      <a:lvl3pPr marL="1645691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303968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4pPr>
      <a:lvl5pPr marL="2962245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5pPr>
      <a:lvl6pPr marL="3620521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6pPr>
      <a:lvl7pPr marL="4278798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7pPr>
      <a:lvl8pPr marL="4937074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8pPr>
      <a:lvl9pPr marL="5595351" indent="-329138" algn="l" defTabSz="1316553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1pPr>
      <a:lvl2pPr marL="658277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2pPr>
      <a:lvl3pPr marL="1316553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3pPr>
      <a:lvl4pPr marL="1974830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4pPr>
      <a:lvl5pPr marL="2633106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5pPr>
      <a:lvl6pPr marL="3291383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6pPr>
      <a:lvl7pPr marL="3949659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7pPr>
      <a:lvl8pPr marL="4607936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8pPr>
      <a:lvl9pPr marL="5266212" algn="l" defTabSz="1316553" rtl="0" eaLnBrk="1" latinLnBrk="0" hangingPunct="1">
        <a:defRPr sz="25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3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8207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207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857011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6pPr>
      <a:lvl7pPr marL="1714020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7pPr>
      <a:lvl8pPr marL="2571031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8pPr>
      <a:lvl9pPr marL="3428041" algn="ctr" rtl="0" fontAlgn="base">
        <a:spcBef>
          <a:spcPct val="0"/>
        </a:spcBef>
        <a:spcAft>
          <a:spcPct val="0"/>
        </a:spcAft>
        <a:defRPr sz="8247">
          <a:solidFill>
            <a:schemeClr val="tx1"/>
          </a:solidFill>
          <a:latin typeface="Calibri" pitchFamily="34" charset="0"/>
        </a:defRPr>
      </a:lvl9pPr>
    </p:titleStyle>
    <p:bodyStyle>
      <a:lvl1pPr marL="642278" indent="-64227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903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1391981" indent="-5348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5183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2141685" indent="-42742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46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998815" indent="-42742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43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3855947" indent="-42742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743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4713557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6pPr>
      <a:lvl7pPr marL="5570566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7pPr>
      <a:lvl8pPr marL="6427577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8pPr>
      <a:lvl9pPr marL="7284587" indent="-428505" algn="l" defTabSz="1714020" rtl="0" eaLnBrk="1" latinLnBrk="0" hangingPunct="1">
        <a:spcBef>
          <a:spcPct val="20000"/>
        </a:spcBef>
        <a:buFont typeface="Arial" pitchFamily="34" charset="0"/>
        <a:buChar char="•"/>
        <a:defRPr sz="37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1pPr>
      <a:lvl2pPr marL="85701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2pPr>
      <a:lvl3pPr marL="1714020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3pPr>
      <a:lvl4pPr marL="257103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4pPr>
      <a:lvl5pPr marL="342804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5pPr>
      <a:lvl6pPr marL="428505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6pPr>
      <a:lvl7pPr marL="514206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7pPr>
      <a:lvl8pPr marL="5999072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8pPr>
      <a:lvl9pPr marL="6856081" algn="l" defTabSz="1714020" rtl="0" eaLnBrk="1" latinLnBrk="0" hangingPunct="1">
        <a:defRPr sz="33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4/relationships/chartEx" Target="../charts/chartEx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4/relationships/chartEx" Target="../charts/chartEx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soap.com.br/training/soap-slides/" TargetMode="External"/><Relationship Id="rId3" Type="http://schemas.openxmlformats.org/officeDocument/2006/relationships/hyperlink" Target="https://www.facebook.com/soapbrasil/" TargetMode="External"/><Relationship Id="rId7" Type="http://schemas.openxmlformats.org/officeDocument/2006/relationships/hyperlink" Target="http://soap.com.br/training/soap-visual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ap.com.br/training/soap-apresentacoes/" TargetMode="External"/><Relationship Id="rId11" Type="http://schemas.openxmlformats.org/officeDocument/2006/relationships/hyperlink" Target="http://soap.com.br/training/comunicacao-interpessoal-corporativa/" TargetMode="External"/><Relationship Id="rId5" Type="http://schemas.openxmlformats.org/officeDocument/2006/relationships/hyperlink" Target="https://www.instagram.com/soapbrasil/" TargetMode="External"/><Relationship Id="rId10" Type="http://schemas.openxmlformats.org/officeDocument/2006/relationships/hyperlink" Target="http://soap.com.br/training/dominio-emocional/" TargetMode="External"/><Relationship Id="rId4" Type="http://schemas.openxmlformats.org/officeDocument/2006/relationships/hyperlink" Target="https://www.linkedin.com/company/3309559/" TargetMode="External"/><Relationship Id="rId9" Type="http://schemas.openxmlformats.org/officeDocument/2006/relationships/hyperlink" Target="http://soap.com.br/training/soap-apresentado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 40">
            <a:extLst>
              <a:ext uri="{FF2B5EF4-FFF2-40B4-BE49-F238E27FC236}">
                <a16:creationId xmlns:a16="http://schemas.microsoft.com/office/drawing/2014/main" id="{8ABEE6B8-4DF2-4785-BD80-2A797E66D0C0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21" name="Grupo 41">
            <a:extLst>
              <a:ext uri="{FF2B5EF4-FFF2-40B4-BE49-F238E27FC236}">
                <a16:creationId xmlns:a16="http://schemas.microsoft.com/office/drawing/2014/main" id="{086ADB71-ADBF-4CDA-8B6E-75EEF1D454CD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624C252-7182-423C-8946-2F97918149A5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Multiplicar 43">
              <a:extLst>
                <a:ext uri="{FF2B5EF4-FFF2-40B4-BE49-F238E27FC236}">
                  <a16:creationId xmlns:a16="http://schemas.microsoft.com/office/drawing/2014/main" id="{809D2B0B-A9F1-4F87-9CAA-1D1823ACB5C9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1DE2BA29-121B-4723-B303-7A45AE99C835}"/>
              </a:ext>
            </a:extLst>
          </p:cNvPr>
          <p:cNvSpPr/>
          <p:nvPr/>
        </p:nvSpPr>
        <p:spPr>
          <a:xfrm>
            <a:off x="354885" y="1544812"/>
            <a:ext cx="6503115" cy="3873357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90A870-9B07-450C-AB50-CDC71C2AB01B}"/>
              </a:ext>
            </a:extLst>
          </p:cNvPr>
          <p:cNvSpPr txBox="1"/>
          <p:nvPr/>
        </p:nvSpPr>
        <p:spPr>
          <a:xfrm>
            <a:off x="555324" y="1988774"/>
            <a:ext cx="592167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Telas como esta contêm as instruções para você editar seu arquivo.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Depois de observadas, </a:t>
            </a:r>
            <a:r>
              <a:rPr lang="pt-BR" sz="2800" b="1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devem ser deletadas da sua apresentação!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Nelas abordaremos algumas instruções para que você customize seu material.</a:t>
            </a:r>
          </a:p>
        </p:txBody>
      </p:sp>
    </p:spTree>
    <p:extLst>
      <p:ext uri="{BB962C8B-B14F-4D97-AF65-F5344CB8AC3E}">
        <p14:creationId xmlns:p14="http://schemas.microsoft.com/office/powerpoint/2010/main" val="232342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>
            <a:extLst>
              <a:ext uri="{FF2B5EF4-FFF2-40B4-BE49-F238E27FC236}">
                <a16:creationId xmlns:a16="http://schemas.microsoft.com/office/drawing/2014/main" id="{81E2DFE0-DD34-476F-B472-90A9E0939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 t="6751" r="4738" b="7607"/>
          <a:stretch/>
        </p:blipFill>
        <p:spPr>
          <a:xfrm>
            <a:off x="9143999" y="666750"/>
            <a:ext cx="7581901" cy="8458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6C8C94-5496-4D38-9104-B1CAA1781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1435"/>
          <a:stretch/>
        </p:blipFill>
        <p:spPr>
          <a:xfrm>
            <a:off x="0" y="-1270"/>
            <a:ext cx="11360665" cy="987552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9CC521D-8F84-4781-9558-47540481E3C1}"/>
              </a:ext>
            </a:extLst>
          </p:cNvPr>
          <p:cNvSpPr/>
          <p:nvPr/>
        </p:nvSpPr>
        <p:spPr>
          <a:xfrm>
            <a:off x="2497278" y="4976262"/>
            <a:ext cx="3141522" cy="2860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BCAC63CF-AFB5-4811-B24E-0EFE136B1DC8}"/>
              </a:ext>
            </a:extLst>
          </p:cNvPr>
          <p:cNvSpPr txBox="1"/>
          <p:nvPr/>
        </p:nvSpPr>
        <p:spPr>
          <a:xfrm>
            <a:off x="1121380" y="5147711"/>
            <a:ext cx="699561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t-BR" sz="6000" b="1" dirty="0">
                <a:solidFill>
                  <a:srgbClr val="FF5050"/>
                </a:solidFill>
                <a:latin typeface="Gill Sans MT" panose="020B0502020104020203" pitchFamily="34" charset="0"/>
              </a:rPr>
              <a:t>RESULTADO CRESCIMENTO </a:t>
            </a:r>
            <a:r>
              <a:rPr lang="pt-BR" sz="8000" b="1" dirty="0">
                <a:solidFill>
                  <a:srgbClr val="37003C"/>
                </a:solidFill>
                <a:latin typeface="Gill Sans MT" panose="020B0502020104020203" pitchFamily="34" charset="0"/>
              </a:rPr>
              <a:t>BRASIL 2017</a:t>
            </a:r>
            <a:endParaRPr lang="pt-BR" sz="6000" b="1" dirty="0">
              <a:solidFill>
                <a:srgbClr val="37003C"/>
              </a:solidFill>
              <a:latin typeface="Gill Sans MT" panose="020B0502020104020203" pitchFamily="34" charset="0"/>
            </a:endParaRP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FC1A7EB1-9176-4A2B-817D-A693729856A3}"/>
              </a:ext>
            </a:extLst>
          </p:cNvPr>
          <p:cNvSpPr/>
          <p:nvPr/>
        </p:nvSpPr>
        <p:spPr>
          <a:xfrm>
            <a:off x="10377464" y="7792695"/>
            <a:ext cx="5114971" cy="39162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F676582A-2100-4BB6-BF0D-6988CD7C82F5}"/>
              </a:ext>
            </a:extLst>
          </p:cNvPr>
          <p:cNvSpPr/>
          <p:nvPr/>
        </p:nvSpPr>
        <p:spPr>
          <a:xfrm>
            <a:off x="10377464" y="7792695"/>
            <a:ext cx="2458781" cy="391626"/>
          </a:xfrm>
          <a:prstGeom prst="roundRect">
            <a:avLst>
              <a:gd name="adj" fmla="val 50000"/>
            </a:avLst>
          </a:prstGeom>
          <a:solidFill>
            <a:srgbClr val="FF5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3FBB13D3-BA91-4831-A726-FA3992A29F28}"/>
              </a:ext>
            </a:extLst>
          </p:cNvPr>
          <p:cNvSpPr/>
          <p:nvPr/>
        </p:nvSpPr>
        <p:spPr>
          <a:xfrm>
            <a:off x="12459845" y="7854223"/>
            <a:ext cx="268571" cy="2685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AF069597-9430-4E21-A81F-AB7C96982FAD}"/>
              </a:ext>
            </a:extLst>
          </p:cNvPr>
          <p:cNvSpPr txBox="1"/>
          <p:nvPr/>
        </p:nvSpPr>
        <p:spPr>
          <a:xfrm>
            <a:off x="14318459" y="8226122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Ativo III</a:t>
            </a: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AD119EC2-529D-42FA-8BE7-2A8B06FDA128}"/>
              </a:ext>
            </a:extLst>
          </p:cNvPr>
          <p:cNvGrpSpPr/>
          <p:nvPr/>
        </p:nvGrpSpPr>
        <p:grpSpPr>
          <a:xfrm>
            <a:off x="11816045" y="6474199"/>
            <a:ext cx="1556170" cy="1138392"/>
            <a:chOff x="10517680" y="2671961"/>
            <a:chExt cx="2638589" cy="1930219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3F6D4023-6482-406D-A716-DEB51132D237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518B694-50E9-4405-AB73-482774F40697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Triângulo isósceles 71">
                <a:extLst>
                  <a:ext uri="{FF2B5EF4-FFF2-40B4-BE49-F238E27FC236}">
                    <a16:creationId xmlns:a16="http://schemas.microsoft.com/office/drawing/2014/main" id="{0F1D13E0-1073-4628-8ED4-E8C1032EE929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6C20C647-F1D5-43CB-B1A9-50BC01C4D7E9}"/>
                </a:ext>
              </a:extLst>
            </p:cNvPr>
            <p:cNvSpPr txBox="1"/>
            <p:nvPr/>
          </p:nvSpPr>
          <p:spPr>
            <a:xfrm>
              <a:off x="10517680" y="3073419"/>
              <a:ext cx="2638589" cy="10489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MENOS QUE 50%</a:t>
              </a:r>
            </a:p>
          </p:txBody>
        </p:sp>
      </p:grp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66AFFB7-ACF5-448E-ABE2-90D6EE4F1A0E}"/>
              </a:ext>
            </a:extLst>
          </p:cNvPr>
          <p:cNvSpPr/>
          <p:nvPr/>
        </p:nvSpPr>
        <p:spPr>
          <a:xfrm>
            <a:off x="10377464" y="5107552"/>
            <a:ext cx="5114971" cy="39162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58FEAD83-5D3B-48F2-A5D8-5A01E3D26BBF}"/>
              </a:ext>
            </a:extLst>
          </p:cNvPr>
          <p:cNvSpPr/>
          <p:nvPr/>
        </p:nvSpPr>
        <p:spPr>
          <a:xfrm>
            <a:off x="10377464" y="5107552"/>
            <a:ext cx="3285860" cy="391626"/>
          </a:xfrm>
          <a:prstGeom prst="roundRect">
            <a:avLst>
              <a:gd name="adj" fmla="val 50000"/>
            </a:avLst>
          </a:prstGeom>
          <a:solidFill>
            <a:srgbClr val="FABD0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B8FEC6DD-368E-4C53-B333-C194730DD28B}"/>
              </a:ext>
            </a:extLst>
          </p:cNvPr>
          <p:cNvSpPr/>
          <p:nvPr/>
        </p:nvSpPr>
        <p:spPr>
          <a:xfrm>
            <a:off x="13237929" y="5169080"/>
            <a:ext cx="268571" cy="2685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E396613-6800-4363-B8CD-4C824E103F58}"/>
              </a:ext>
            </a:extLst>
          </p:cNvPr>
          <p:cNvSpPr txBox="1"/>
          <p:nvPr/>
        </p:nvSpPr>
        <p:spPr>
          <a:xfrm>
            <a:off x="14472348" y="5540979"/>
            <a:ext cx="102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Ativo I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9410C40E-93DA-46BB-BFEE-18DCA8D25323}"/>
              </a:ext>
            </a:extLst>
          </p:cNvPr>
          <p:cNvGrpSpPr/>
          <p:nvPr/>
        </p:nvGrpSpPr>
        <p:grpSpPr>
          <a:xfrm>
            <a:off x="12594130" y="3789056"/>
            <a:ext cx="1556170" cy="1138392"/>
            <a:chOff x="10517680" y="2671961"/>
            <a:chExt cx="2638589" cy="1930219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71B250C-8028-4858-95D8-5FE23FE07064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A002489C-F2F9-4602-95E1-3838DD3FCF3C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9D6C9A6E-4DD4-4630-A8ED-7D49269BBD80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4BC827EB-E39D-4EBA-83EC-68EDD725672C}"/>
                </a:ext>
              </a:extLst>
            </p:cNvPr>
            <p:cNvSpPr txBox="1"/>
            <p:nvPr/>
          </p:nvSpPr>
          <p:spPr>
            <a:xfrm>
              <a:off x="10517680" y="3296511"/>
              <a:ext cx="2638589" cy="6027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ATÉ 75%</a:t>
              </a:r>
            </a:p>
          </p:txBody>
        </p:sp>
      </p:grp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745D98DE-1EE0-4303-B880-17AAC5C2A20F}"/>
              </a:ext>
            </a:extLst>
          </p:cNvPr>
          <p:cNvSpPr/>
          <p:nvPr/>
        </p:nvSpPr>
        <p:spPr>
          <a:xfrm>
            <a:off x="10377464" y="2422410"/>
            <a:ext cx="5114971" cy="391626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FC58B397-82C3-4463-8FBB-A15DCD421552}"/>
              </a:ext>
            </a:extLst>
          </p:cNvPr>
          <p:cNvSpPr/>
          <p:nvPr/>
        </p:nvSpPr>
        <p:spPr>
          <a:xfrm>
            <a:off x="10377464" y="2422410"/>
            <a:ext cx="4572250" cy="391626"/>
          </a:xfrm>
          <a:prstGeom prst="roundRect">
            <a:avLst>
              <a:gd name="adj" fmla="val 50000"/>
            </a:avLst>
          </a:prstGeom>
          <a:solidFill>
            <a:srgbClr val="00D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ABAA900E-0ACC-4E94-AEFA-742B5C9E75AC}"/>
              </a:ext>
            </a:extLst>
          </p:cNvPr>
          <p:cNvSpPr/>
          <p:nvPr/>
        </p:nvSpPr>
        <p:spPr>
          <a:xfrm>
            <a:off x="14524725" y="2483938"/>
            <a:ext cx="268571" cy="2685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53241721-E60C-4983-8E36-FECF7B1F115A}"/>
              </a:ext>
            </a:extLst>
          </p:cNvPr>
          <p:cNvSpPr txBox="1"/>
          <p:nvPr/>
        </p:nvSpPr>
        <p:spPr>
          <a:xfrm>
            <a:off x="14472348" y="2855837"/>
            <a:ext cx="102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Ativo I</a:t>
            </a: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94C75639-C19E-4F25-9A77-15B1137196BD}"/>
              </a:ext>
            </a:extLst>
          </p:cNvPr>
          <p:cNvGrpSpPr/>
          <p:nvPr/>
        </p:nvGrpSpPr>
        <p:grpSpPr>
          <a:xfrm>
            <a:off x="13885902" y="1103914"/>
            <a:ext cx="1556170" cy="1138392"/>
            <a:chOff x="10517680" y="2671961"/>
            <a:chExt cx="2638589" cy="1930219"/>
          </a:xfrm>
        </p:grpSpPr>
        <p:grpSp>
          <p:nvGrpSpPr>
            <p:cNvPr id="87" name="Agrupar 86">
              <a:extLst>
                <a:ext uri="{FF2B5EF4-FFF2-40B4-BE49-F238E27FC236}">
                  <a16:creationId xmlns:a16="http://schemas.microsoft.com/office/drawing/2014/main" id="{83D6353E-2E7F-4119-811C-818B06B4EC2C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974C4D8B-F0BA-4F35-A49F-D677EF9615D3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Triângulo isósceles 89">
                <a:extLst>
                  <a:ext uri="{FF2B5EF4-FFF2-40B4-BE49-F238E27FC236}">
                    <a16:creationId xmlns:a16="http://schemas.microsoft.com/office/drawing/2014/main" id="{ECDD0211-ABEE-408B-8D20-1388C2CEBAC5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3D395827-107D-4071-940F-726A95A4096A}"/>
                </a:ext>
              </a:extLst>
            </p:cNvPr>
            <p:cNvSpPr txBox="1"/>
            <p:nvPr/>
          </p:nvSpPr>
          <p:spPr>
            <a:xfrm>
              <a:off x="10517680" y="3073419"/>
              <a:ext cx="2638589" cy="10489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MAIS </a:t>
              </a:r>
              <a:b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QUE 80%</a:t>
              </a:r>
            </a:p>
          </p:txBody>
        </p: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5A1369E7-EB3F-4ACC-887E-4223A69F3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r="29392"/>
          <a:stretch/>
        </p:blipFill>
        <p:spPr>
          <a:xfrm>
            <a:off x="3873176" y="-745088"/>
            <a:ext cx="7768102" cy="987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7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>
            <a:extLst>
              <a:ext uri="{FF2B5EF4-FFF2-40B4-BE49-F238E27FC236}">
                <a16:creationId xmlns:a16="http://schemas.microsoft.com/office/drawing/2014/main" id="{81E2DFE0-DD34-476F-B472-90A9E0939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 t="6751" r="4738" b="7607"/>
          <a:stretch/>
        </p:blipFill>
        <p:spPr>
          <a:xfrm>
            <a:off x="9143999" y="666750"/>
            <a:ext cx="7581901" cy="8458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6C8C94-5496-4D38-9104-B1CAA1781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31435"/>
          <a:stretch/>
        </p:blipFill>
        <p:spPr>
          <a:xfrm>
            <a:off x="0" y="-1270"/>
            <a:ext cx="11360665" cy="987552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9CC521D-8F84-4781-9558-47540481E3C1}"/>
              </a:ext>
            </a:extLst>
          </p:cNvPr>
          <p:cNvSpPr/>
          <p:nvPr/>
        </p:nvSpPr>
        <p:spPr>
          <a:xfrm>
            <a:off x="2497278" y="4976262"/>
            <a:ext cx="3141522" cy="2860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BCAC63CF-AFB5-4811-B24E-0EFE136B1DC8}"/>
              </a:ext>
            </a:extLst>
          </p:cNvPr>
          <p:cNvSpPr txBox="1"/>
          <p:nvPr/>
        </p:nvSpPr>
        <p:spPr>
          <a:xfrm>
            <a:off x="1121380" y="5147711"/>
            <a:ext cx="699561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t-BR" sz="6000" b="1" dirty="0">
                <a:solidFill>
                  <a:srgbClr val="FF5050"/>
                </a:solidFill>
                <a:latin typeface="Gill Sans MT" panose="020B0502020104020203" pitchFamily="34" charset="0"/>
              </a:rPr>
              <a:t>RESULTADO CRESCIMENTO </a:t>
            </a:r>
            <a:r>
              <a:rPr lang="pt-BR" sz="8000" b="1" dirty="0">
                <a:solidFill>
                  <a:srgbClr val="37003C"/>
                </a:solidFill>
                <a:latin typeface="Gill Sans MT" panose="020B0502020104020203" pitchFamily="34" charset="0"/>
              </a:rPr>
              <a:t>BRASIL 2017</a:t>
            </a:r>
            <a:endParaRPr lang="pt-BR" sz="6000" b="1" dirty="0">
              <a:solidFill>
                <a:srgbClr val="37003C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F4D403-687B-46FC-890B-1635B5F8CF80}"/>
              </a:ext>
            </a:extLst>
          </p:cNvPr>
          <p:cNvGrpSpPr/>
          <p:nvPr/>
        </p:nvGrpSpPr>
        <p:grpSpPr>
          <a:xfrm>
            <a:off x="10377464" y="7792695"/>
            <a:ext cx="5114971" cy="391626"/>
            <a:chOff x="10377464" y="7792695"/>
            <a:chExt cx="5114971" cy="391626"/>
          </a:xfrm>
        </p:grpSpPr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FC1A7EB1-9176-4A2B-817D-A693729856A3}"/>
                </a:ext>
              </a:extLst>
            </p:cNvPr>
            <p:cNvSpPr/>
            <p:nvPr/>
          </p:nvSpPr>
          <p:spPr>
            <a:xfrm>
              <a:off x="10377464" y="7792695"/>
              <a:ext cx="5114971" cy="39162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F676582A-2100-4BB6-BF0D-6988CD7C82F5}"/>
                </a:ext>
              </a:extLst>
            </p:cNvPr>
            <p:cNvSpPr/>
            <p:nvPr/>
          </p:nvSpPr>
          <p:spPr>
            <a:xfrm>
              <a:off x="10377464" y="7792695"/>
              <a:ext cx="2458781" cy="391626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3FBB13D3-BA91-4831-A726-FA3992A29F28}"/>
                </a:ext>
              </a:extLst>
            </p:cNvPr>
            <p:cNvSpPr/>
            <p:nvPr/>
          </p:nvSpPr>
          <p:spPr>
            <a:xfrm>
              <a:off x="12459845" y="7854223"/>
              <a:ext cx="268571" cy="2685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AF069597-9430-4E21-A81F-AB7C96982FAD}"/>
              </a:ext>
            </a:extLst>
          </p:cNvPr>
          <p:cNvSpPr txBox="1"/>
          <p:nvPr/>
        </p:nvSpPr>
        <p:spPr>
          <a:xfrm>
            <a:off x="14318459" y="8226122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Ativo III</a:t>
            </a:r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AD119EC2-529D-42FA-8BE7-2A8B06FDA128}"/>
              </a:ext>
            </a:extLst>
          </p:cNvPr>
          <p:cNvGrpSpPr/>
          <p:nvPr/>
        </p:nvGrpSpPr>
        <p:grpSpPr>
          <a:xfrm>
            <a:off x="11816045" y="6474199"/>
            <a:ext cx="1556170" cy="1138392"/>
            <a:chOff x="10517680" y="2671961"/>
            <a:chExt cx="2638589" cy="1930219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3F6D4023-6482-406D-A716-DEB51132D237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E518B694-50E9-4405-AB73-482774F40697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Triângulo isósceles 71">
                <a:extLst>
                  <a:ext uri="{FF2B5EF4-FFF2-40B4-BE49-F238E27FC236}">
                    <a16:creationId xmlns:a16="http://schemas.microsoft.com/office/drawing/2014/main" id="{0F1D13E0-1073-4628-8ED4-E8C1032EE929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6C20C647-F1D5-43CB-B1A9-50BC01C4D7E9}"/>
                </a:ext>
              </a:extLst>
            </p:cNvPr>
            <p:cNvSpPr txBox="1"/>
            <p:nvPr/>
          </p:nvSpPr>
          <p:spPr>
            <a:xfrm>
              <a:off x="10517680" y="3073419"/>
              <a:ext cx="2638589" cy="10489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MENOS QUE 50%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6990E98-4BA1-4064-9D46-21B079172BF9}"/>
              </a:ext>
            </a:extLst>
          </p:cNvPr>
          <p:cNvGrpSpPr/>
          <p:nvPr/>
        </p:nvGrpSpPr>
        <p:grpSpPr>
          <a:xfrm>
            <a:off x="10377464" y="5107552"/>
            <a:ext cx="5114971" cy="391626"/>
            <a:chOff x="10377464" y="5107552"/>
            <a:chExt cx="5114971" cy="391626"/>
          </a:xfrm>
        </p:grpSpPr>
        <p:sp>
          <p:nvSpPr>
            <p:cNvPr id="73" name="Retângulo: Cantos Arredondados 72">
              <a:extLst>
                <a:ext uri="{FF2B5EF4-FFF2-40B4-BE49-F238E27FC236}">
                  <a16:creationId xmlns:a16="http://schemas.microsoft.com/office/drawing/2014/main" id="{E66AFFB7-ACF5-448E-ABE2-90D6EE4F1A0E}"/>
                </a:ext>
              </a:extLst>
            </p:cNvPr>
            <p:cNvSpPr/>
            <p:nvPr/>
          </p:nvSpPr>
          <p:spPr>
            <a:xfrm>
              <a:off x="10377464" y="5107552"/>
              <a:ext cx="5114971" cy="39162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58FEAD83-5D3B-48F2-A5D8-5A01E3D26BBF}"/>
                </a:ext>
              </a:extLst>
            </p:cNvPr>
            <p:cNvSpPr/>
            <p:nvPr/>
          </p:nvSpPr>
          <p:spPr>
            <a:xfrm>
              <a:off x="10377464" y="5107552"/>
              <a:ext cx="3285860" cy="391626"/>
            </a:xfrm>
            <a:prstGeom prst="roundRect">
              <a:avLst>
                <a:gd name="adj" fmla="val 50000"/>
              </a:avLst>
            </a:prstGeom>
            <a:solidFill>
              <a:srgbClr val="FABD0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B8FEC6DD-368E-4C53-B333-C194730DD28B}"/>
                </a:ext>
              </a:extLst>
            </p:cNvPr>
            <p:cNvSpPr/>
            <p:nvPr/>
          </p:nvSpPr>
          <p:spPr>
            <a:xfrm>
              <a:off x="13237929" y="5169080"/>
              <a:ext cx="268571" cy="2685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E396613-6800-4363-B8CD-4C824E103F58}"/>
              </a:ext>
            </a:extLst>
          </p:cNvPr>
          <p:cNvSpPr txBox="1"/>
          <p:nvPr/>
        </p:nvSpPr>
        <p:spPr>
          <a:xfrm>
            <a:off x="14472348" y="5540979"/>
            <a:ext cx="102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Ativo I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9410C40E-93DA-46BB-BFEE-18DCA8D25323}"/>
              </a:ext>
            </a:extLst>
          </p:cNvPr>
          <p:cNvGrpSpPr/>
          <p:nvPr/>
        </p:nvGrpSpPr>
        <p:grpSpPr>
          <a:xfrm>
            <a:off x="12594130" y="3789056"/>
            <a:ext cx="1556170" cy="1138392"/>
            <a:chOff x="10517680" y="2671961"/>
            <a:chExt cx="2638589" cy="1930219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71B250C-8028-4858-95D8-5FE23FE07064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A002489C-F2F9-4602-95E1-3838DD3FCF3C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9D6C9A6E-4DD4-4630-A8ED-7D49269BBD80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4BC827EB-E39D-4EBA-83EC-68EDD725672C}"/>
                </a:ext>
              </a:extLst>
            </p:cNvPr>
            <p:cNvSpPr txBox="1"/>
            <p:nvPr/>
          </p:nvSpPr>
          <p:spPr>
            <a:xfrm>
              <a:off x="10517680" y="3296511"/>
              <a:ext cx="2638589" cy="6027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ATÉ 75%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3FBB219-9983-4E8C-95A0-BE8B303B476D}"/>
              </a:ext>
            </a:extLst>
          </p:cNvPr>
          <p:cNvGrpSpPr/>
          <p:nvPr/>
        </p:nvGrpSpPr>
        <p:grpSpPr>
          <a:xfrm>
            <a:off x="10377464" y="2422410"/>
            <a:ext cx="5114971" cy="391626"/>
            <a:chOff x="10377464" y="2422410"/>
            <a:chExt cx="5114971" cy="391626"/>
          </a:xfrm>
        </p:grpSpPr>
        <p:sp>
          <p:nvSpPr>
            <p:cNvPr id="82" name="Retângulo: Cantos Arredondados 81">
              <a:extLst>
                <a:ext uri="{FF2B5EF4-FFF2-40B4-BE49-F238E27FC236}">
                  <a16:creationId xmlns:a16="http://schemas.microsoft.com/office/drawing/2014/main" id="{745D98DE-1EE0-4303-B880-17AAC5C2A20F}"/>
                </a:ext>
              </a:extLst>
            </p:cNvPr>
            <p:cNvSpPr/>
            <p:nvPr/>
          </p:nvSpPr>
          <p:spPr>
            <a:xfrm>
              <a:off x="10377464" y="2422410"/>
              <a:ext cx="5114971" cy="391626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3" name="Retângulo: Cantos Arredondados 82">
              <a:extLst>
                <a:ext uri="{FF2B5EF4-FFF2-40B4-BE49-F238E27FC236}">
                  <a16:creationId xmlns:a16="http://schemas.microsoft.com/office/drawing/2014/main" id="{FC58B397-82C3-4463-8FBB-A15DCD421552}"/>
                </a:ext>
              </a:extLst>
            </p:cNvPr>
            <p:cNvSpPr/>
            <p:nvPr/>
          </p:nvSpPr>
          <p:spPr>
            <a:xfrm>
              <a:off x="10377464" y="2422410"/>
              <a:ext cx="4572250" cy="391626"/>
            </a:xfrm>
            <a:prstGeom prst="roundRect">
              <a:avLst>
                <a:gd name="adj" fmla="val 50000"/>
              </a:avLst>
            </a:prstGeom>
            <a:solidFill>
              <a:srgbClr val="00D2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ABAA900E-0ACC-4E94-AEFA-742B5C9E75AC}"/>
                </a:ext>
              </a:extLst>
            </p:cNvPr>
            <p:cNvSpPr/>
            <p:nvPr/>
          </p:nvSpPr>
          <p:spPr>
            <a:xfrm>
              <a:off x="14524725" y="2483938"/>
              <a:ext cx="268571" cy="2685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53241721-E60C-4983-8E36-FECF7B1F115A}"/>
              </a:ext>
            </a:extLst>
          </p:cNvPr>
          <p:cNvSpPr txBox="1"/>
          <p:nvPr/>
        </p:nvSpPr>
        <p:spPr>
          <a:xfrm>
            <a:off x="14472348" y="2855837"/>
            <a:ext cx="102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Ativo I</a:t>
            </a: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94C75639-C19E-4F25-9A77-15B1137196BD}"/>
              </a:ext>
            </a:extLst>
          </p:cNvPr>
          <p:cNvGrpSpPr/>
          <p:nvPr/>
        </p:nvGrpSpPr>
        <p:grpSpPr>
          <a:xfrm>
            <a:off x="13885902" y="1103914"/>
            <a:ext cx="1556170" cy="1138392"/>
            <a:chOff x="10517680" y="2671961"/>
            <a:chExt cx="2638589" cy="1930219"/>
          </a:xfrm>
        </p:grpSpPr>
        <p:grpSp>
          <p:nvGrpSpPr>
            <p:cNvPr id="87" name="Agrupar 86">
              <a:extLst>
                <a:ext uri="{FF2B5EF4-FFF2-40B4-BE49-F238E27FC236}">
                  <a16:creationId xmlns:a16="http://schemas.microsoft.com/office/drawing/2014/main" id="{83D6353E-2E7F-4119-811C-818B06B4EC2C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974C4D8B-F0BA-4F35-A49F-D677EF9615D3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Triângulo isósceles 89">
                <a:extLst>
                  <a:ext uri="{FF2B5EF4-FFF2-40B4-BE49-F238E27FC236}">
                    <a16:creationId xmlns:a16="http://schemas.microsoft.com/office/drawing/2014/main" id="{ECDD0211-ABEE-408B-8D20-1388C2CEBAC5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3D395827-107D-4071-940F-726A95A4096A}"/>
                </a:ext>
              </a:extLst>
            </p:cNvPr>
            <p:cNvSpPr txBox="1"/>
            <p:nvPr/>
          </p:nvSpPr>
          <p:spPr>
            <a:xfrm>
              <a:off x="10517680" y="3073419"/>
              <a:ext cx="2638589" cy="10489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MAIS </a:t>
              </a:r>
              <a:b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pt-BR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QUE 80%</a:t>
              </a:r>
            </a:p>
          </p:txBody>
        </p: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5A1369E7-EB3F-4ACC-887E-4223A69F3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r="29392"/>
          <a:stretch/>
        </p:blipFill>
        <p:spPr>
          <a:xfrm>
            <a:off x="3873176" y="-745088"/>
            <a:ext cx="7768102" cy="9874250"/>
          </a:xfrm>
          <a:prstGeom prst="rect">
            <a:avLst/>
          </a:prstGeom>
        </p:spPr>
      </p:pic>
      <p:sp>
        <p:nvSpPr>
          <p:cNvPr id="35" name="Forma livre 40">
            <a:extLst>
              <a:ext uri="{FF2B5EF4-FFF2-40B4-BE49-F238E27FC236}">
                <a16:creationId xmlns:a16="http://schemas.microsoft.com/office/drawing/2014/main" id="{813D3D9A-A875-496A-A34C-259840621335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36" name="Grupo 41">
            <a:extLst>
              <a:ext uri="{FF2B5EF4-FFF2-40B4-BE49-F238E27FC236}">
                <a16:creationId xmlns:a16="http://schemas.microsoft.com/office/drawing/2014/main" id="{D89FFD31-9D54-471C-817D-E241233961A7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ECC2E61-F907-4D63-A003-731949A86DAB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Multiplicar 43">
              <a:extLst>
                <a:ext uri="{FF2B5EF4-FFF2-40B4-BE49-F238E27FC236}">
                  <a16:creationId xmlns:a16="http://schemas.microsoft.com/office/drawing/2014/main" id="{803C651A-F899-4AFF-ABBC-442BF96FB69B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Retângulo 39">
            <a:extLst>
              <a:ext uri="{FF2B5EF4-FFF2-40B4-BE49-F238E27FC236}">
                <a16:creationId xmlns:a16="http://schemas.microsoft.com/office/drawing/2014/main" id="{6D161D91-FC96-4137-9464-74235BBD3758}"/>
              </a:ext>
            </a:extLst>
          </p:cNvPr>
          <p:cNvSpPr/>
          <p:nvPr/>
        </p:nvSpPr>
        <p:spPr>
          <a:xfrm>
            <a:off x="354885" y="1544813"/>
            <a:ext cx="7646115" cy="3392312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3165657-53F6-48C5-9855-7E511FA2A57A}"/>
              </a:ext>
            </a:extLst>
          </p:cNvPr>
          <p:cNvSpPr txBox="1"/>
          <p:nvPr/>
        </p:nvSpPr>
        <p:spPr>
          <a:xfrm>
            <a:off x="669631" y="1802676"/>
            <a:ext cx="7016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Esta tela obedece o mesmo princípio da anterior. Para editar os valores nas barras, basta aumentar ou diminuir a barra colorida diante do valor da performance e no final, agrupar cada um dos objetos para que se tornem um único objeto.</a:t>
            </a:r>
          </a:p>
        </p:txBody>
      </p:sp>
    </p:spTree>
    <p:extLst>
      <p:ext uri="{BB962C8B-B14F-4D97-AF65-F5344CB8AC3E}">
        <p14:creationId xmlns:p14="http://schemas.microsoft.com/office/powerpoint/2010/main" val="342440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8F9A937C-DCE6-45A2-9307-C883A57E5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88"/>
          <a:stretch/>
        </p:blipFill>
        <p:spPr>
          <a:xfrm>
            <a:off x="1764" y="0"/>
            <a:ext cx="5637036" cy="9874250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50925515-39ED-47F5-9AE9-9DB0785C1C2C}"/>
              </a:ext>
            </a:extLst>
          </p:cNvPr>
          <p:cNvSpPr/>
          <p:nvPr/>
        </p:nvSpPr>
        <p:spPr>
          <a:xfrm>
            <a:off x="9256946" y="6904554"/>
            <a:ext cx="7277100" cy="899886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F991AE1A-7D9F-4A6B-B76F-C5296D7AB5B6}"/>
              </a:ext>
            </a:extLst>
          </p:cNvPr>
          <p:cNvSpPr/>
          <p:nvPr/>
        </p:nvSpPr>
        <p:spPr>
          <a:xfrm>
            <a:off x="1387474" y="2018444"/>
            <a:ext cx="7277100" cy="1386568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C34577-3F98-4674-9DE3-AEE2FC868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" y="0"/>
            <a:ext cx="17554222" cy="9874250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295C308F-8CA1-41F5-88FC-22D66A9D1807}"/>
              </a:ext>
            </a:extLst>
          </p:cNvPr>
          <p:cNvSpPr/>
          <p:nvPr/>
        </p:nvSpPr>
        <p:spPr>
          <a:xfrm>
            <a:off x="789649" y="438150"/>
            <a:ext cx="6556780" cy="2101661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90000"/>
                </a:srgbClr>
              </a:gs>
              <a:gs pos="50000">
                <a:srgbClr val="37003C">
                  <a:alpha val="9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D4A631D0-C227-412B-B5D3-A38B9196A325}"/>
              </a:ext>
            </a:extLst>
          </p:cNvPr>
          <p:cNvSpPr txBox="1"/>
          <p:nvPr/>
        </p:nvSpPr>
        <p:spPr>
          <a:xfrm>
            <a:off x="1187783" y="686267"/>
            <a:ext cx="5493812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t-BR" sz="5400" b="1" dirty="0">
                <a:solidFill>
                  <a:schemeClr val="bg1"/>
                </a:solidFill>
                <a:latin typeface="Gill Sans MT" panose="020B0502020104020203" pitchFamily="34" charset="0"/>
              </a:rPr>
              <a:t>PRINCIPAIS</a:t>
            </a:r>
          </a:p>
          <a:p>
            <a:pPr>
              <a:lnSpc>
                <a:spcPct val="85000"/>
              </a:lnSpc>
            </a:pPr>
            <a:r>
              <a:rPr lang="pt-BR" sz="7200" b="1" dirty="0">
                <a:solidFill>
                  <a:schemeClr val="bg1"/>
                </a:solidFill>
                <a:latin typeface="Gill Sans MT" panose="020B0502020104020203" pitchFamily="34" charset="0"/>
              </a:rPr>
              <a:t>NEGÓCIOS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Gráfico 18">
                <a:extLst>
                  <a:ext uri="{FF2B5EF4-FFF2-40B4-BE49-F238E27FC236}">
                    <a16:creationId xmlns:a16="http://schemas.microsoft.com/office/drawing/2014/main" id="{27EADEAA-A59F-4467-8F3A-5E7B2AC82C6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3030695"/>
                  </p:ext>
                </p:extLst>
              </p:nvPr>
            </p:nvGraphicFramePr>
            <p:xfrm>
              <a:off x="4019353" y="2426743"/>
              <a:ext cx="9519044" cy="550509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9" name="Gráfico 18">
                <a:extLst>
                  <a:ext uri="{FF2B5EF4-FFF2-40B4-BE49-F238E27FC236}">
                    <a16:creationId xmlns:a16="http://schemas.microsoft.com/office/drawing/2014/main" id="{27EADEAA-A59F-4467-8F3A-5E7B2AC82C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9353" y="2426743"/>
                <a:ext cx="9519044" cy="5505091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DF5E6E8-6F6C-4744-88B1-76DDF71184F4}"/>
              </a:ext>
            </a:extLst>
          </p:cNvPr>
          <p:cNvGrpSpPr/>
          <p:nvPr/>
        </p:nvGrpSpPr>
        <p:grpSpPr>
          <a:xfrm>
            <a:off x="13586897" y="3060988"/>
            <a:ext cx="2947149" cy="2155941"/>
            <a:chOff x="10517680" y="2671961"/>
            <a:chExt cx="2638589" cy="1930219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2DC18F9-4204-4F02-9BDF-11BBA680DAC9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91" name="Retângulo 90">
                <a:extLst>
                  <a:ext uri="{FF2B5EF4-FFF2-40B4-BE49-F238E27FC236}">
                    <a16:creationId xmlns:a16="http://schemas.microsoft.com/office/drawing/2014/main" id="{2D89058C-F5E5-4A90-ABC6-5775793CC685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Triângulo isósceles 91">
                <a:extLst>
                  <a:ext uri="{FF2B5EF4-FFF2-40B4-BE49-F238E27FC236}">
                    <a16:creationId xmlns:a16="http://schemas.microsoft.com/office/drawing/2014/main" id="{9D37A1D5-BCC8-47AF-9819-13FB3951CFFD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0D46BF1-52E7-4E50-9072-91C90FDD8C20}"/>
                </a:ext>
              </a:extLst>
            </p:cNvPr>
            <p:cNvSpPr txBox="1"/>
            <p:nvPr/>
          </p:nvSpPr>
          <p:spPr>
            <a:xfrm>
              <a:off x="10517680" y="2928291"/>
              <a:ext cx="2638589" cy="13391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MAIORES </a:t>
              </a:r>
            </a:p>
            <a:p>
              <a:pPr algn="ctr">
                <a:lnSpc>
                  <a:spcPct val="95000"/>
                </a:lnSpc>
              </a:pPr>
              <a: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QUEDAS REGISTRADAS DESDE 2010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824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8F9A937C-DCE6-45A2-9307-C883A57E5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88"/>
          <a:stretch/>
        </p:blipFill>
        <p:spPr>
          <a:xfrm>
            <a:off x="1764" y="0"/>
            <a:ext cx="5637036" cy="9874250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50925515-39ED-47F5-9AE9-9DB0785C1C2C}"/>
              </a:ext>
            </a:extLst>
          </p:cNvPr>
          <p:cNvSpPr/>
          <p:nvPr/>
        </p:nvSpPr>
        <p:spPr>
          <a:xfrm>
            <a:off x="9256946" y="6904554"/>
            <a:ext cx="7277100" cy="899886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F991AE1A-7D9F-4A6B-B76F-C5296D7AB5B6}"/>
              </a:ext>
            </a:extLst>
          </p:cNvPr>
          <p:cNvSpPr/>
          <p:nvPr/>
        </p:nvSpPr>
        <p:spPr>
          <a:xfrm>
            <a:off x="1387474" y="2018444"/>
            <a:ext cx="7277100" cy="1386568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C34577-3F98-4674-9DE3-AEE2FC868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" y="0"/>
            <a:ext cx="17554222" cy="9874250"/>
          </a:xfrm>
          <a:prstGeom prst="rect">
            <a:avLst/>
          </a:prstGeom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295C308F-8CA1-41F5-88FC-22D66A9D1807}"/>
              </a:ext>
            </a:extLst>
          </p:cNvPr>
          <p:cNvSpPr/>
          <p:nvPr/>
        </p:nvSpPr>
        <p:spPr>
          <a:xfrm>
            <a:off x="789649" y="438150"/>
            <a:ext cx="6556780" cy="2101661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90000"/>
                </a:srgbClr>
              </a:gs>
              <a:gs pos="50000">
                <a:srgbClr val="37003C">
                  <a:alpha val="9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D4A631D0-C227-412B-B5D3-A38B9196A325}"/>
              </a:ext>
            </a:extLst>
          </p:cNvPr>
          <p:cNvSpPr txBox="1"/>
          <p:nvPr/>
        </p:nvSpPr>
        <p:spPr>
          <a:xfrm>
            <a:off x="1187783" y="686267"/>
            <a:ext cx="5493812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t-BR" sz="5400" b="1" dirty="0">
                <a:solidFill>
                  <a:schemeClr val="bg1"/>
                </a:solidFill>
                <a:latin typeface="Gill Sans MT" panose="020B0502020104020203" pitchFamily="34" charset="0"/>
              </a:rPr>
              <a:t>PRINCIPAIS</a:t>
            </a:r>
          </a:p>
          <a:p>
            <a:pPr>
              <a:lnSpc>
                <a:spcPct val="85000"/>
              </a:lnSpc>
            </a:pPr>
            <a:r>
              <a:rPr lang="pt-BR" sz="7200" b="1" dirty="0">
                <a:solidFill>
                  <a:schemeClr val="bg1"/>
                </a:solidFill>
                <a:latin typeface="Gill Sans MT" panose="020B0502020104020203" pitchFamily="34" charset="0"/>
              </a:rPr>
              <a:t>NEGÓCIOS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Gráfico 18">
                <a:extLst>
                  <a:ext uri="{FF2B5EF4-FFF2-40B4-BE49-F238E27FC236}">
                    <a16:creationId xmlns:a16="http://schemas.microsoft.com/office/drawing/2014/main" id="{27EADEAA-A59F-4467-8F3A-5E7B2AC82C6C}"/>
                  </a:ext>
                </a:extLst>
              </p:cNvPr>
              <p:cNvGraphicFramePr/>
              <p:nvPr>
                <p:extLst/>
              </p:nvPr>
            </p:nvGraphicFramePr>
            <p:xfrm>
              <a:off x="4019353" y="2426743"/>
              <a:ext cx="9519044" cy="550509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9" name="Gráfico 18">
                <a:extLst>
                  <a:ext uri="{FF2B5EF4-FFF2-40B4-BE49-F238E27FC236}">
                    <a16:creationId xmlns:a16="http://schemas.microsoft.com/office/drawing/2014/main" id="{27EADEAA-A59F-4467-8F3A-5E7B2AC82C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9353" y="2426743"/>
                <a:ext cx="9519044" cy="5505091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Agrupar 60">
            <a:extLst>
              <a:ext uri="{FF2B5EF4-FFF2-40B4-BE49-F238E27FC236}">
                <a16:creationId xmlns:a16="http://schemas.microsoft.com/office/drawing/2014/main" id="{8DF5E6E8-6F6C-4744-88B1-76DDF71184F4}"/>
              </a:ext>
            </a:extLst>
          </p:cNvPr>
          <p:cNvGrpSpPr/>
          <p:nvPr/>
        </p:nvGrpSpPr>
        <p:grpSpPr>
          <a:xfrm>
            <a:off x="13586897" y="3060988"/>
            <a:ext cx="2947149" cy="2155941"/>
            <a:chOff x="10517680" y="2671961"/>
            <a:chExt cx="2638589" cy="1930219"/>
          </a:xfrm>
        </p:grpSpPr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2DC18F9-4204-4F02-9BDF-11BBA680DAC9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91" name="Retângulo 90">
                <a:extLst>
                  <a:ext uri="{FF2B5EF4-FFF2-40B4-BE49-F238E27FC236}">
                    <a16:creationId xmlns:a16="http://schemas.microsoft.com/office/drawing/2014/main" id="{2D89058C-F5E5-4A90-ABC6-5775793CC685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Triângulo isósceles 91">
                <a:extLst>
                  <a:ext uri="{FF2B5EF4-FFF2-40B4-BE49-F238E27FC236}">
                    <a16:creationId xmlns:a16="http://schemas.microsoft.com/office/drawing/2014/main" id="{9D37A1D5-BCC8-47AF-9819-13FB3951CFFD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50D46BF1-52E7-4E50-9072-91C90FDD8C20}"/>
                </a:ext>
              </a:extLst>
            </p:cNvPr>
            <p:cNvSpPr txBox="1"/>
            <p:nvPr/>
          </p:nvSpPr>
          <p:spPr>
            <a:xfrm>
              <a:off x="10517680" y="2928291"/>
              <a:ext cx="2638589" cy="13391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MAIORES </a:t>
              </a:r>
            </a:p>
            <a:p>
              <a:pPr algn="ctr">
                <a:lnSpc>
                  <a:spcPct val="95000"/>
                </a:lnSpc>
              </a:pPr>
              <a: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QUEDAS REGISTRADAS DESDE 2010</a:t>
              </a:r>
            </a:p>
          </p:txBody>
        </p:sp>
      </p:grpSp>
      <p:sp>
        <p:nvSpPr>
          <p:cNvPr id="27" name="Forma livre 40">
            <a:extLst>
              <a:ext uri="{FF2B5EF4-FFF2-40B4-BE49-F238E27FC236}">
                <a16:creationId xmlns:a16="http://schemas.microsoft.com/office/drawing/2014/main" id="{5577F9DE-7DF3-4995-97F2-5ECF6FEAAE47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28" name="Grupo 41">
            <a:extLst>
              <a:ext uri="{FF2B5EF4-FFF2-40B4-BE49-F238E27FC236}">
                <a16:creationId xmlns:a16="http://schemas.microsoft.com/office/drawing/2014/main" id="{5E36BA00-08DC-4E76-97B3-6327068EE73E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78CF099-EC3F-498F-B2E4-8B580791C72A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Multiplicar 43">
              <a:extLst>
                <a:ext uri="{FF2B5EF4-FFF2-40B4-BE49-F238E27FC236}">
                  <a16:creationId xmlns:a16="http://schemas.microsoft.com/office/drawing/2014/main" id="{3AD5F80A-35D1-4E04-BFC6-E42477E5DB6B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747D40D8-D879-4AFD-9396-7189DB0E24FF}"/>
              </a:ext>
            </a:extLst>
          </p:cNvPr>
          <p:cNvSpPr/>
          <p:nvPr/>
        </p:nvSpPr>
        <p:spPr>
          <a:xfrm>
            <a:off x="354885" y="1544813"/>
            <a:ext cx="6664473" cy="2679457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071AAA6-7B83-4287-B18D-1B40A6CE9168}"/>
              </a:ext>
            </a:extLst>
          </p:cNvPr>
          <p:cNvSpPr txBox="1"/>
          <p:nvPr/>
        </p:nvSpPr>
        <p:spPr>
          <a:xfrm>
            <a:off x="669631" y="1761157"/>
            <a:ext cx="61502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 tela acima foi criada para necessidades diversas.  Você poderá alterar ou ainda inserir qualquer gráfico na tela do computador, customizando ainda mais sua apresentação.</a:t>
            </a:r>
          </a:p>
        </p:txBody>
      </p:sp>
    </p:spTree>
    <p:extLst>
      <p:ext uri="{BB962C8B-B14F-4D97-AF65-F5344CB8AC3E}">
        <p14:creationId xmlns:p14="http://schemas.microsoft.com/office/powerpoint/2010/main" val="2847039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62981E2D-AA9A-4251-BA90-9882704CA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70035"/>
              </p:ext>
            </p:extLst>
          </p:nvPr>
        </p:nvGraphicFramePr>
        <p:xfrm>
          <a:off x="410027" y="6755562"/>
          <a:ext cx="16737695" cy="252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515">
                  <a:extLst>
                    <a:ext uri="{9D8B030D-6E8A-4147-A177-3AD203B41FA5}">
                      <a16:colId xmlns:a16="http://schemas.microsoft.com/office/drawing/2014/main" val="45765946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32904183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2648443631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2772043926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4290117199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2566014533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64051703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1223229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645319268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5516709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67691887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3368658798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2621439314"/>
                    </a:ext>
                  </a:extLst>
                </a:gridCol>
              </a:tblGrid>
              <a:tr h="84059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Período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Janeiro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Fevereiro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Março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Abril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Maio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Junho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Julho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Agosto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Setembro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Outubro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Novembro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Dezembro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03282"/>
                  </a:ext>
                </a:extLst>
              </a:tr>
              <a:tr h="840596">
                <a:tc>
                  <a:txBody>
                    <a:bodyPr/>
                    <a:lstStyle/>
                    <a:p>
                      <a:pPr algn="ctr"/>
                      <a:r>
                        <a:rPr lang="pt-BR" sz="1700" i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33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88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70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65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90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573047"/>
                  </a:ext>
                </a:extLst>
              </a:tr>
              <a:tr h="840596">
                <a:tc>
                  <a:txBody>
                    <a:bodyPr/>
                    <a:lstStyle/>
                    <a:p>
                      <a:pPr algn="ctr"/>
                      <a:r>
                        <a:rPr lang="pt-BR" sz="1700" i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77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66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80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745892"/>
                  </a:ext>
                </a:extLst>
              </a:tr>
            </a:tbl>
          </a:graphicData>
        </a:graphic>
      </p:graphicFrame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789F7602-28F2-407E-B69A-9774F045EB52}"/>
              </a:ext>
            </a:extLst>
          </p:cNvPr>
          <p:cNvCxnSpPr>
            <a:cxnSpLocks/>
          </p:cNvCxnSpPr>
          <p:nvPr/>
        </p:nvCxnSpPr>
        <p:spPr>
          <a:xfrm>
            <a:off x="410027" y="6326535"/>
            <a:ext cx="4292602" cy="0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>
            <a:extLst>
              <a:ext uri="{FF2B5EF4-FFF2-40B4-BE49-F238E27FC236}">
                <a16:creationId xmlns:a16="http://schemas.microsoft.com/office/drawing/2014/main" id="{6F89EF41-D368-4B96-8F6A-489B8494B9BB}"/>
              </a:ext>
            </a:extLst>
          </p:cNvPr>
          <p:cNvSpPr/>
          <p:nvPr/>
        </p:nvSpPr>
        <p:spPr>
          <a:xfrm>
            <a:off x="5028603" y="5698683"/>
            <a:ext cx="7500542" cy="758479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80000"/>
                </a:srgbClr>
              </a:gs>
              <a:gs pos="100000">
                <a:srgbClr val="1F002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C9E5A85-02BD-4151-913E-48017B5F94D2}"/>
              </a:ext>
            </a:extLst>
          </p:cNvPr>
          <p:cNvSpPr txBox="1"/>
          <p:nvPr/>
        </p:nvSpPr>
        <p:spPr>
          <a:xfrm>
            <a:off x="5245663" y="5754757"/>
            <a:ext cx="706642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Gill Sans MT" panose="020B0502020104020203" pitchFamily="34" charset="0"/>
              </a:rPr>
              <a:t>PREVIDÊNCIA PRIVADA </a:t>
            </a:r>
            <a:r>
              <a:rPr lang="pt-BR" sz="3200" dirty="0">
                <a:solidFill>
                  <a:schemeClr val="bg1"/>
                </a:solidFill>
                <a:latin typeface="Gill Sans MT" panose="020B0502020104020203" pitchFamily="34" charset="0"/>
              </a:rPr>
              <a:t>[em %]</a:t>
            </a:r>
            <a:endParaRPr lang="pt-BR" sz="3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C1A8F92A-CC5F-4254-B974-C74A80EAC411}"/>
              </a:ext>
            </a:extLst>
          </p:cNvPr>
          <p:cNvCxnSpPr>
            <a:cxnSpLocks/>
          </p:cNvCxnSpPr>
          <p:nvPr/>
        </p:nvCxnSpPr>
        <p:spPr>
          <a:xfrm>
            <a:off x="12855120" y="6326535"/>
            <a:ext cx="4292602" cy="0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Gráfico 51">
            <a:extLst>
              <a:ext uri="{FF2B5EF4-FFF2-40B4-BE49-F238E27FC236}">
                <a16:creationId xmlns:a16="http://schemas.microsoft.com/office/drawing/2014/main" id="{1DE2C18B-D82E-4085-A70C-F8CD446E5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770021"/>
              </p:ext>
            </p:extLst>
          </p:nvPr>
        </p:nvGraphicFramePr>
        <p:xfrm>
          <a:off x="7776350" y="400050"/>
          <a:ext cx="9371372" cy="4745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Retângulo 53">
            <a:extLst>
              <a:ext uri="{FF2B5EF4-FFF2-40B4-BE49-F238E27FC236}">
                <a16:creationId xmlns:a16="http://schemas.microsoft.com/office/drawing/2014/main" id="{9697610A-9DCE-4CA5-A891-84CCA5356E0B}"/>
              </a:ext>
            </a:extLst>
          </p:cNvPr>
          <p:cNvSpPr/>
          <p:nvPr/>
        </p:nvSpPr>
        <p:spPr>
          <a:xfrm>
            <a:off x="14803068" y="5754459"/>
            <a:ext cx="2344654" cy="32219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acumulado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780C353B-1E90-4ABA-B230-AE129DE7D536}"/>
              </a:ext>
            </a:extLst>
          </p:cNvPr>
          <p:cNvSpPr/>
          <p:nvPr/>
        </p:nvSpPr>
        <p:spPr>
          <a:xfrm>
            <a:off x="14803068" y="5376486"/>
            <a:ext cx="2344654" cy="322197"/>
          </a:xfrm>
          <a:prstGeom prst="rect">
            <a:avLst/>
          </a:prstGeom>
          <a:solidFill>
            <a:srgbClr val="370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latin typeface="Gill Sans MT" panose="020B0502020104020203" pitchFamily="34" charset="0"/>
              </a:rPr>
              <a:t>ganho real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C1306F92-9C57-4694-825A-0DBC4B7A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t="6000" r="55719" b="45551"/>
          <a:stretch/>
        </p:blipFill>
        <p:spPr>
          <a:xfrm>
            <a:off x="408224" y="592428"/>
            <a:ext cx="7364881" cy="4784058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0579B2C7-39FE-4DC6-A60D-BE43C843F40D}"/>
              </a:ext>
            </a:extLst>
          </p:cNvPr>
          <p:cNvSpPr txBox="1"/>
          <p:nvPr/>
        </p:nvSpPr>
        <p:spPr>
          <a:xfrm>
            <a:off x="592859" y="1553296"/>
            <a:ext cx="6995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404040"/>
                </a:solidFill>
                <a:latin typeface="Gill Sans MT" panose="020B0502020104020203" pitchFamily="34" charset="0"/>
              </a:rPr>
              <a:t>DADOS CONSOLIDADOS 2016/2017</a:t>
            </a:r>
          </a:p>
        </p:txBody>
      </p:sp>
    </p:spTree>
    <p:extLst>
      <p:ext uri="{BB962C8B-B14F-4D97-AF65-F5344CB8AC3E}">
        <p14:creationId xmlns:p14="http://schemas.microsoft.com/office/powerpoint/2010/main" val="1655871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62981E2D-AA9A-4251-BA90-9882704CAA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027" y="6755562"/>
          <a:ext cx="16737695" cy="252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515">
                  <a:extLst>
                    <a:ext uri="{9D8B030D-6E8A-4147-A177-3AD203B41FA5}">
                      <a16:colId xmlns:a16="http://schemas.microsoft.com/office/drawing/2014/main" val="45765946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32904183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2648443631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2772043926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4290117199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2566014533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64051703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1223229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645319268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5516709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1676918877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3368658798"/>
                    </a:ext>
                  </a:extLst>
                </a:gridCol>
                <a:gridCol w="1287515">
                  <a:extLst>
                    <a:ext uri="{9D8B030D-6E8A-4147-A177-3AD203B41FA5}">
                      <a16:colId xmlns:a16="http://schemas.microsoft.com/office/drawing/2014/main" val="2621439314"/>
                    </a:ext>
                  </a:extLst>
                </a:gridCol>
              </a:tblGrid>
              <a:tr h="84059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Período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Janeiro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Fevereiro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Março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Abril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Maio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Junho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Julho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Agosto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Setembro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Outubro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Novembro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Dezembro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03282"/>
                  </a:ext>
                </a:extLst>
              </a:tr>
              <a:tr h="840596">
                <a:tc>
                  <a:txBody>
                    <a:bodyPr/>
                    <a:lstStyle/>
                    <a:p>
                      <a:pPr algn="ctr"/>
                      <a:r>
                        <a:rPr lang="pt-BR" sz="1700" i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2016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50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47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33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88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70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65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90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573047"/>
                  </a:ext>
                </a:extLst>
              </a:tr>
              <a:tr h="840596">
                <a:tc>
                  <a:txBody>
                    <a:bodyPr/>
                    <a:lstStyle/>
                    <a:p>
                      <a:pPr algn="ctr"/>
                      <a:r>
                        <a:rPr lang="pt-BR" sz="1700" i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2017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42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77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66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17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404040"/>
                          </a:solidFill>
                          <a:latin typeface="Gill Sans MT" panose="020B0502020104020203" pitchFamily="34" charset="0"/>
                        </a:rPr>
                        <a:t>80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745892"/>
                  </a:ext>
                </a:extLst>
              </a:tr>
            </a:tbl>
          </a:graphicData>
        </a:graphic>
      </p:graphicFrame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789F7602-28F2-407E-B69A-9774F045EB52}"/>
              </a:ext>
            </a:extLst>
          </p:cNvPr>
          <p:cNvCxnSpPr>
            <a:cxnSpLocks/>
          </p:cNvCxnSpPr>
          <p:nvPr/>
        </p:nvCxnSpPr>
        <p:spPr>
          <a:xfrm>
            <a:off x="410027" y="6326535"/>
            <a:ext cx="4292602" cy="0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>
            <a:extLst>
              <a:ext uri="{FF2B5EF4-FFF2-40B4-BE49-F238E27FC236}">
                <a16:creationId xmlns:a16="http://schemas.microsoft.com/office/drawing/2014/main" id="{6F89EF41-D368-4B96-8F6A-489B8494B9BB}"/>
              </a:ext>
            </a:extLst>
          </p:cNvPr>
          <p:cNvSpPr/>
          <p:nvPr/>
        </p:nvSpPr>
        <p:spPr>
          <a:xfrm>
            <a:off x="5028603" y="5698683"/>
            <a:ext cx="7500542" cy="758479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80000"/>
                </a:srgbClr>
              </a:gs>
              <a:gs pos="100000">
                <a:srgbClr val="1F002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C9E5A85-02BD-4151-913E-48017B5F94D2}"/>
              </a:ext>
            </a:extLst>
          </p:cNvPr>
          <p:cNvSpPr txBox="1"/>
          <p:nvPr/>
        </p:nvSpPr>
        <p:spPr>
          <a:xfrm>
            <a:off x="5245663" y="5754757"/>
            <a:ext cx="706642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Gill Sans MT" panose="020B0502020104020203" pitchFamily="34" charset="0"/>
              </a:rPr>
              <a:t>PREVIDÊNCIA PRIVADA </a:t>
            </a:r>
            <a:r>
              <a:rPr lang="pt-BR" sz="3200" dirty="0">
                <a:solidFill>
                  <a:schemeClr val="bg1"/>
                </a:solidFill>
                <a:latin typeface="Gill Sans MT" panose="020B0502020104020203" pitchFamily="34" charset="0"/>
              </a:rPr>
              <a:t>[em %]</a:t>
            </a:r>
            <a:endParaRPr lang="pt-BR" sz="3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C1A8F92A-CC5F-4254-B974-C74A80EAC411}"/>
              </a:ext>
            </a:extLst>
          </p:cNvPr>
          <p:cNvCxnSpPr>
            <a:cxnSpLocks/>
          </p:cNvCxnSpPr>
          <p:nvPr/>
        </p:nvCxnSpPr>
        <p:spPr>
          <a:xfrm>
            <a:off x="12855120" y="6326535"/>
            <a:ext cx="4292602" cy="0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Gráfico 51">
            <a:extLst>
              <a:ext uri="{FF2B5EF4-FFF2-40B4-BE49-F238E27FC236}">
                <a16:creationId xmlns:a16="http://schemas.microsoft.com/office/drawing/2014/main" id="{1DE2C18B-D82E-4085-A70C-F8CD446E5B12}"/>
              </a:ext>
            </a:extLst>
          </p:cNvPr>
          <p:cNvGraphicFramePr/>
          <p:nvPr>
            <p:extLst/>
          </p:nvPr>
        </p:nvGraphicFramePr>
        <p:xfrm>
          <a:off x="7776350" y="400050"/>
          <a:ext cx="9371372" cy="4745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Retângulo 53">
            <a:extLst>
              <a:ext uri="{FF2B5EF4-FFF2-40B4-BE49-F238E27FC236}">
                <a16:creationId xmlns:a16="http://schemas.microsoft.com/office/drawing/2014/main" id="{9697610A-9DCE-4CA5-A891-84CCA5356E0B}"/>
              </a:ext>
            </a:extLst>
          </p:cNvPr>
          <p:cNvSpPr/>
          <p:nvPr/>
        </p:nvSpPr>
        <p:spPr>
          <a:xfrm>
            <a:off x="14803068" y="5754459"/>
            <a:ext cx="2344654" cy="32219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acumulado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780C353B-1E90-4ABA-B230-AE129DE7D536}"/>
              </a:ext>
            </a:extLst>
          </p:cNvPr>
          <p:cNvSpPr/>
          <p:nvPr/>
        </p:nvSpPr>
        <p:spPr>
          <a:xfrm>
            <a:off x="14803068" y="5376486"/>
            <a:ext cx="2344654" cy="322197"/>
          </a:xfrm>
          <a:prstGeom prst="rect">
            <a:avLst/>
          </a:prstGeom>
          <a:solidFill>
            <a:srgbClr val="370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latin typeface="Gill Sans MT" panose="020B0502020104020203" pitchFamily="34" charset="0"/>
              </a:rPr>
              <a:t>ganho real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C1306F92-9C57-4694-825A-0DBC4B7AE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" t="6000" r="55719" b="45551"/>
          <a:stretch/>
        </p:blipFill>
        <p:spPr>
          <a:xfrm>
            <a:off x="408224" y="592428"/>
            <a:ext cx="7364881" cy="4784058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0579B2C7-39FE-4DC6-A60D-BE43C843F40D}"/>
              </a:ext>
            </a:extLst>
          </p:cNvPr>
          <p:cNvSpPr txBox="1"/>
          <p:nvPr/>
        </p:nvSpPr>
        <p:spPr>
          <a:xfrm>
            <a:off x="592859" y="1553296"/>
            <a:ext cx="69956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404040"/>
                </a:solidFill>
                <a:latin typeface="Gill Sans MT" panose="020B0502020104020203" pitchFamily="34" charset="0"/>
              </a:rPr>
              <a:t>DADOS CONSOLIDADOS 2016/2017</a:t>
            </a:r>
          </a:p>
        </p:txBody>
      </p:sp>
      <p:sp>
        <p:nvSpPr>
          <p:cNvPr id="12" name="Forma livre 40">
            <a:extLst>
              <a:ext uri="{FF2B5EF4-FFF2-40B4-BE49-F238E27FC236}">
                <a16:creationId xmlns:a16="http://schemas.microsoft.com/office/drawing/2014/main" id="{7D18A915-36AB-48CC-AEF0-C2C6CD9696B0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13" name="Grupo 41">
            <a:extLst>
              <a:ext uri="{FF2B5EF4-FFF2-40B4-BE49-F238E27FC236}">
                <a16:creationId xmlns:a16="http://schemas.microsoft.com/office/drawing/2014/main" id="{A260AE29-51A6-410D-88CB-FC67BA705C7A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415B7114-B16B-4F56-BF04-007843E1DCA3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Multiplicar 43">
              <a:extLst>
                <a:ext uri="{FF2B5EF4-FFF2-40B4-BE49-F238E27FC236}">
                  <a16:creationId xmlns:a16="http://schemas.microsoft.com/office/drawing/2014/main" id="{9C7040CE-ACAA-4CFC-ADC2-BE10C73F221C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D1488A0B-D9A5-449B-9748-5BEEA61A367C}"/>
              </a:ext>
            </a:extLst>
          </p:cNvPr>
          <p:cNvSpPr/>
          <p:nvPr/>
        </p:nvSpPr>
        <p:spPr>
          <a:xfrm>
            <a:off x="354885" y="1544813"/>
            <a:ext cx="7646115" cy="3624268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91DA500-5C62-4C57-BB04-6BC28BCAD228}"/>
              </a:ext>
            </a:extLst>
          </p:cNvPr>
          <p:cNvSpPr txBox="1"/>
          <p:nvPr/>
        </p:nvSpPr>
        <p:spPr>
          <a:xfrm>
            <a:off x="669631" y="1730484"/>
            <a:ext cx="701662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Aqui temos um exemplo que mistura gráfico de barras empilhadas com uma tabela. 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Sua necessidade pode variar bastante, mas acreditamos que se atentar ao principal da mensagem é o mais importante, nesses casos privilegie as informações realmente relevantes e replique o modelo, se julgar necessário.</a:t>
            </a:r>
          </a:p>
        </p:txBody>
      </p:sp>
    </p:spTree>
    <p:extLst>
      <p:ext uri="{BB962C8B-B14F-4D97-AF65-F5344CB8AC3E}">
        <p14:creationId xmlns:p14="http://schemas.microsoft.com/office/powerpoint/2010/main" val="68599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m 72">
            <a:extLst>
              <a:ext uri="{FF2B5EF4-FFF2-40B4-BE49-F238E27FC236}">
                <a16:creationId xmlns:a16="http://schemas.microsoft.com/office/drawing/2014/main" id="{53C39E98-EF32-43C9-BDB3-D12BC4244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2" t="50033" r="22459" b="3404"/>
          <a:stretch/>
        </p:blipFill>
        <p:spPr>
          <a:xfrm>
            <a:off x="7811767" y="4941443"/>
            <a:ext cx="5802634" cy="4598656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B0B14B0F-A040-4112-AEDD-78AAC1A9A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969048"/>
              </p:ext>
            </p:extLst>
          </p:nvPr>
        </p:nvGraphicFramePr>
        <p:xfrm>
          <a:off x="6264419" y="4509927"/>
          <a:ext cx="11082885" cy="5030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4C2F7869-E70E-4E16-BCD0-34543EB79383}"/>
              </a:ext>
            </a:extLst>
          </p:cNvPr>
          <p:cNvSpPr txBox="1"/>
          <p:nvPr/>
        </p:nvSpPr>
        <p:spPr>
          <a:xfrm>
            <a:off x="7731261" y="806703"/>
            <a:ext cx="937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1A942C-02FE-49DF-88FD-3CE02CEF7EDF}"/>
              </a:ext>
            </a:extLst>
          </p:cNvPr>
          <p:cNvSpPr txBox="1"/>
          <p:nvPr/>
        </p:nvSpPr>
        <p:spPr>
          <a:xfrm>
            <a:off x="381894" y="806703"/>
            <a:ext cx="6742806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t-BR" sz="4400" b="1" dirty="0">
                <a:solidFill>
                  <a:srgbClr val="37003C"/>
                </a:solidFill>
                <a:latin typeface="Gill Sans MT" panose="020B0502020104020203" pitchFamily="34" charset="0"/>
              </a:rPr>
              <a:t>VARIAÇÃO NOS ÚLTIMOS 25 MESES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DB7181F0-6E2E-48FE-B091-65547DFFB300}"/>
              </a:ext>
            </a:extLst>
          </p:cNvPr>
          <p:cNvCxnSpPr>
            <a:cxnSpLocks/>
          </p:cNvCxnSpPr>
          <p:nvPr/>
        </p:nvCxnSpPr>
        <p:spPr>
          <a:xfrm flipV="1">
            <a:off x="610494" y="2518070"/>
            <a:ext cx="0" cy="6902095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1B3D26F-86C3-46D1-AA0D-E17B6B743A05}"/>
              </a:ext>
            </a:extLst>
          </p:cNvPr>
          <p:cNvCxnSpPr>
            <a:cxnSpLocks/>
          </p:cNvCxnSpPr>
          <p:nvPr/>
        </p:nvCxnSpPr>
        <p:spPr>
          <a:xfrm>
            <a:off x="6553200" y="4270555"/>
            <a:ext cx="10553700" cy="0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5948AA9-0FE9-406D-B497-0152B7DA3464}"/>
              </a:ext>
            </a:extLst>
          </p:cNvPr>
          <p:cNvSpPr txBox="1"/>
          <p:nvPr/>
        </p:nvSpPr>
        <p:spPr>
          <a:xfrm>
            <a:off x="902593" y="2460464"/>
            <a:ext cx="4605684" cy="70173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Fusce posuere, magna sed pulvinar ultricies, purus lectus malesuada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libero, sit amet commodo magna eros quis urna.</a:t>
            </a:r>
          </a:p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viverra imperdiet 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Fusce est. Vivamus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habitant morbi tristique senectus et netus et malesuada fames ac turpis egestas.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Proin pharetra nonummy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pede. </a:t>
            </a:r>
          </a:p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posuere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sed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pulvinar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ultricies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purus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lectus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libero,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commodo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</a:t>
            </a:r>
          </a:p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fames ac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20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46C6A66-19AF-42EC-9A1E-4E49835D4DCA}"/>
              </a:ext>
            </a:extLst>
          </p:cNvPr>
          <p:cNvGrpSpPr/>
          <p:nvPr/>
        </p:nvGrpSpPr>
        <p:grpSpPr>
          <a:xfrm>
            <a:off x="6850165" y="884435"/>
            <a:ext cx="638493" cy="675533"/>
            <a:chOff x="2331266" y="2209286"/>
            <a:chExt cx="574676" cy="608013"/>
          </a:xfrm>
        </p:grpSpPr>
        <p:sp>
          <p:nvSpPr>
            <p:cNvPr id="41" name="Freeform 77">
              <a:extLst>
                <a:ext uri="{FF2B5EF4-FFF2-40B4-BE49-F238E27FC236}">
                  <a16:creationId xmlns:a16="http://schemas.microsoft.com/office/drawing/2014/main" id="{0082EDBB-7B6D-4EDF-AF29-AF3313EBC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054" y="2209286"/>
              <a:ext cx="369888" cy="414338"/>
            </a:xfrm>
            <a:custGeom>
              <a:avLst/>
              <a:gdLst>
                <a:gd name="T0" fmla="*/ 0 w 116"/>
                <a:gd name="T1" fmla="*/ 64 h 128"/>
                <a:gd name="T2" fmla="*/ 0 w 116"/>
                <a:gd name="T3" fmla="*/ 12 h 128"/>
                <a:gd name="T4" fmla="*/ 12 w 116"/>
                <a:gd name="T5" fmla="*/ 0 h 128"/>
                <a:gd name="T6" fmla="*/ 104 w 116"/>
                <a:gd name="T7" fmla="*/ 0 h 128"/>
                <a:gd name="T8" fmla="*/ 116 w 116"/>
                <a:gd name="T9" fmla="*/ 12 h 128"/>
                <a:gd name="T10" fmla="*/ 116 w 116"/>
                <a:gd name="T11" fmla="*/ 116 h 128"/>
                <a:gd name="T12" fmla="*/ 104 w 116"/>
                <a:gd name="T13" fmla="*/ 128 h 128"/>
                <a:gd name="T14" fmla="*/ 4 w 116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0" y="6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1" y="0"/>
                    <a:pt x="116" y="5"/>
                    <a:pt x="116" y="12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3"/>
                    <a:pt x="111" y="128"/>
                    <a:pt x="104" y="128"/>
                  </a:cubicBezTo>
                  <a:cubicBezTo>
                    <a:pt x="4" y="128"/>
                    <a:pt x="4" y="128"/>
                    <a:pt x="4" y="128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78">
              <a:extLst>
                <a:ext uri="{FF2B5EF4-FFF2-40B4-BE49-F238E27FC236}">
                  <a16:creationId xmlns:a16="http://schemas.microsoft.com/office/drawing/2014/main" id="{DEE677C2-6434-4A9C-895A-E15BEA84A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554" y="2326761"/>
              <a:ext cx="76200" cy="231775"/>
            </a:xfrm>
            <a:custGeom>
              <a:avLst/>
              <a:gdLst>
                <a:gd name="T0" fmla="*/ 0 w 48"/>
                <a:gd name="T1" fmla="*/ 56 h 146"/>
                <a:gd name="T2" fmla="*/ 0 w 48"/>
                <a:gd name="T3" fmla="*/ 0 h 146"/>
                <a:gd name="T4" fmla="*/ 48 w 48"/>
                <a:gd name="T5" fmla="*/ 0 h 146"/>
                <a:gd name="T6" fmla="*/ 48 w 48"/>
                <a:gd name="T7" fmla="*/ 146 h 146"/>
                <a:gd name="T8" fmla="*/ 0 w 48"/>
                <a:gd name="T9" fmla="*/ 146 h 146"/>
                <a:gd name="T10" fmla="*/ 0 w 48"/>
                <a:gd name="T11" fmla="*/ 12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46">
                  <a:moveTo>
                    <a:pt x="0" y="56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146"/>
                  </a:lnTo>
                  <a:lnTo>
                    <a:pt x="0" y="146"/>
                  </a:lnTo>
                  <a:lnTo>
                    <a:pt x="0" y="122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Rectangle 79">
              <a:extLst>
                <a:ext uri="{FF2B5EF4-FFF2-40B4-BE49-F238E27FC236}">
                  <a16:creationId xmlns:a16="http://schemas.microsoft.com/office/drawing/2014/main" id="{60DA1F3C-4ED3-470C-946E-241145C0C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754" y="2415661"/>
              <a:ext cx="77788" cy="142875"/>
            </a:xfrm>
            <a:prstGeom prst="rect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4" name="Rectangle 80">
              <a:extLst>
                <a:ext uri="{FF2B5EF4-FFF2-40B4-BE49-F238E27FC236}">
                  <a16:creationId xmlns:a16="http://schemas.microsoft.com/office/drawing/2014/main" id="{843A1C18-946A-4D1B-BFBA-AC037AB69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541" y="2274373"/>
              <a:ext cx="76200" cy="284163"/>
            </a:xfrm>
            <a:prstGeom prst="rect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81">
              <a:extLst>
                <a:ext uri="{FF2B5EF4-FFF2-40B4-BE49-F238E27FC236}">
                  <a16:creationId xmlns:a16="http://schemas.microsoft.com/office/drawing/2014/main" id="{4895E109-2B2D-4669-A1B5-2FC0E0C3D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266" y="2442648"/>
              <a:ext cx="293688" cy="374650"/>
            </a:xfrm>
            <a:custGeom>
              <a:avLst/>
              <a:gdLst>
                <a:gd name="T0" fmla="*/ 56 w 92"/>
                <a:gd name="T1" fmla="*/ 116 h 116"/>
                <a:gd name="T2" fmla="*/ 56 w 92"/>
                <a:gd name="T3" fmla="*/ 16 h 116"/>
                <a:gd name="T4" fmla="*/ 76 w 92"/>
                <a:gd name="T5" fmla="*/ 16 h 116"/>
                <a:gd name="T6" fmla="*/ 92 w 92"/>
                <a:gd name="T7" fmla="*/ 0 h 116"/>
                <a:gd name="T8" fmla="*/ 20 w 92"/>
                <a:gd name="T9" fmla="*/ 0 h 116"/>
                <a:gd name="T10" fmla="*/ 0 w 92"/>
                <a:gd name="T11" fmla="*/ 24 h 116"/>
                <a:gd name="T12" fmla="*/ 0 w 92"/>
                <a:gd name="T13" fmla="*/ 52 h 116"/>
                <a:gd name="T14" fmla="*/ 16 w 92"/>
                <a:gd name="T15" fmla="*/ 6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6">
                  <a:moveTo>
                    <a:pt x="56" y="116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88" y="16"/>
                    <a:pt x="92" y="9"/>
                    <a:pt x="92" y="0"/>
                  </a:cubicBezTo>
                  <a:cubicBezTo>
                    <a:pt x="86" y="0"/>
                    <a:pt x="27" y="0"/>
                    <a:pt x="20" y="0"/>
                  </a:cubicBezTo>
                  <a:cubicBezTo>
                    <a:pt x="13" y="0"/>
                    <a:pt x="0" y="6"/>
                    <a:pt x="0" y="2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7" y="68"/>
                    <a:pt x="16" y="68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Line 82">
              <a:extLst>
                <a:ext uri="{FF2B5EF4-FFF2-40B4-BE49-F238E27FC236}">
                  <a16:creationId xmlns:a16="http://schemas.microsoft.com/office/drawing/2014/main" id="{35A0F2F5-4215-461C-B3D6-574EDC6E3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5566" y="2636323"/>
              <a:ext cx="0" cy="180975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Line 83">
              <a:extLst>
                <a:ext uri="{FF2B5EF4-FFF2-40B4-BE49-F238E27FC236}">
                  <a16:creationId xmlns:a16="http://schemas.microsoft.com/office/drawing/2014/main" id="{D9EEBB5C-8F64-4CD9-892E-F495F0506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2066" y="2520436"/>
              <a:ext cx="0" cy="296863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84">
              <a:extLst>
                <a:ext uri="{FF2B5EF4-FFF2-40B4-BE49-F238E27FC236}">
                  <a16:creationId xmlns:a16="http://schemas.microsoft.com/office/drawing/2014/main" id="{A66457AC-8032-443E-977B-5F4E139E8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66" y="2287073"/>
              <a:ext cx="90488" cy="115888"/>
            </a:xfrm>
            <a:custGeom>
              <a:avLst/>
              <a:gdLst>
                <a:gd name="T0" fmla="*/ 28 w 28"/>
                <a:gd name="T1" fmla="*/ 24 h 36"/>
                <a:gd name="T2" fmla="*/ 16 w 28"/>
                <a:gd name="T3" fmla="*/ 36 h 36"/>
                <a:gd name="T4" fmla="*/ 12 w 28"/>
                <a:gd name="T5" fmla="*/ 36 h 36"/>
                <a:gd name="T6" fmla="*/ 0 w 28"/>
                <a:gd name="T7" fmla="*/ 24 h 36"/>
                <a:gd name="T8" fmla="*/ 0 w 28"/>
                <a:gd name="T9" fmla="*/ 12 h 36"/>
                <a:gd name="T10" fmla="*/ 12 w 28"/>
                <a:gd name="T11" fmla="*/ 0 h 36"/>
                <a:gd name="T12" fmla="*/ 16 w 28"/>
                <a:gd name="T13" fmla="*/ 0 h 36"/>
                <a:gd name="T14" fmla="*/ 28 w 28"/>
                <a:gd name="T15" fmla="*/ 12 h 36"/>
                <a:gd name="T16" fmla="*/ 28 w 28"/>
                <a:gd name="T1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28" y="24"/>
                  </a:moveTo>
                  <a:cubicBezTo>
                    <a:pt x="28" y="31"/>
                    <a:pt x="23" y="36"/>
                    <a:pt x="16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5" y="36"/>
                    <a:pt x="0" y="31"/>
                    <a:pt x="0" y="2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8" y="5"/>
                    <a:pt x="28" y="12"/>
                  </a:cubicBezTo>
                  <a:lnTo>
                    <a:pt x="28" y="24"/>
                  </a:lnTo>
                  <a:close/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99F8ED96-E674-432C-8EA0-751245FB231C}"/>
              </a:ext>
            </a:extLst>
          </p:cNvPr>
          <p:cNvGrpSpPr/>
          <p:nvPr/>
        </p:nvGrpSpPr>
        <p:grpSpPr>
          <a:xfrm>
            <a:off x="6805119" y="2007521"/>
            <a:ext cx="683539" cy="649894"/>
            <a:chOff x="5385616" y="2221986"/>
            <a:chExt cx="612775" cy="582613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F148FD2-F907-4BF6-B0D5-DE920B014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804" y="2274373"/>
              <a:ext cx="76200" cy="246063"/>
            </a:xfrm>
            <a:custGeom>
              <a:avLst/>
              <a:gdLst>
                <a:gd name="T0" fmla="*/ 48 w 48"/>
                <a:gd name="T1" fmla="*/ 155 h 155"/>
                <a:gd name="T2" fmla="*/ 48 w 48"/>
                <a:gd name="T3" fmla="*/ 0 h 155"/>
                <a:gd name="T4" fmla="*/ 0 w 48"/>
                <a:gd name="T5" fmla="*/ 0 h 155"/>
                <a:gd name="T6" fmla="*/ 0 w 48"/>
                <a:gd name="T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55">
                  <a:moveTo>
                    <a:pt x="48" y="15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155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0AA6C9C-1A0D-429C-9FF8-075262372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16" y="2221986"/>
              <a:ext cx="76200" cy="298450"/>
            </a:xfrm>
            <a:custGeom>
              <a:avLst/>
              <a:gdLst>
                <a:gd name="T0" fmla="*/ 48 w 48"/>
                <a:gd name="T1" fmla="*/ 188 h 188"/>
                <a:gd name="T2" fmla="*/ 48 w 48"/>
                <a:gd name="T3" fmla="*/ 0 h 188"/>
                <a:gd name="T4" fmla="*/ 0 w 48"/>
                <a:gd name="T5" fmla="*/ 0 h 188"/>
                <a:gd name="T6" fmla="*/ 0 w 48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8">
                  <a:moveTo>
                    <a:pt x="48" y="188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188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5287F31-73DD-467F-8CB3-BA2E8A0C4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516" y="2390261"/>
              <a:ext cx="77788" cy="130175"/>
            </a:xfrm>
            <a:custGeom>
              <a:avLst/>
              <a:gdLst>
                <a:gd name="T0" fmla="*/ 49 w 49"/>
                <a:gd name="T1" fmla="*/ 82 h 82"/>
                <a:gd name="T2" fmla="*/ 49 w 49"/>
                <a:gd name="T3" fmla="*/ 0 h 82"/>
                <a:gd name="T4" fmla="*/ 0 w 49"/>
                <a:gd name="T5" fmla="*/ 0 h 82"/>
                <a:gd name="T6" fmla="*/ 0 w 49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82">
                  <a:moveTo>
                    <a:pt x="49" y="82"/>
                  </a:moveTo>
                  <a:lnTo>
                    <a:pt x="49" y="0"/>
                  </a:lnTo>
                  <a:lnTo>
                    <a:pt x="0" y="0"/>
                  </a:lnTo>
                  <a:lnTo>
                    <a:pt x="0" y="82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6DB7F84-0552-4BFD-A662-8887B4CDF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504" y="2596636"/>
              <a:ext cx="76200" cy="65088"/>
            </a:xfrm>
            <a:custGeom>
              <a:avLst/>
              <a:gdLst>
                <a:gd name="T0" fmla="*/ 48 w 48"/>
                <a:gd name="T1" fmla="*/ 0 h 41"/>
                <a:gd name="T2" fmla="*/ 48 w 48"/>
                <a:gd name="T3" fmla="*/ 41 h 41"/>
                <a:gd name="T4" fmla="*/ 0 w 48"/>
                <a:gd name="T5" fmla="*/ 41 h 41"/>
                <a:gd name="T6" fmla="*/ 0 w 4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1">
                  <a:moveTo>
                    <a:pt x="48" y="0"/>
                  </a:moveTo>
                  <a:lnTo>
                    <a:pt x="48" y="41"/>
                  </a:ln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D692DAB-A4DB-4411-BF5F-454673BC6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16" y="2596636"/>
              <a:ext cx="76200" cy="207963"/>
            </a:xfrm>
            <a:custGeom>
              <a:avLst/>
              <a:gdLst>
                <a:gd name="T0" fmla="*/ 48 w 48"/>
                <a:gd name="T1" fmla="*/ 0 h 131"/>
                <a:gd name="T2" fmla="*/ 48 w 48"/>
                <a:gd name="T3" fmla="*/ 131 h 131"/>
                <a:gd name="T4" fmla="*/ 0 w 48"/>
                <a:gd name="T5" fmla="*/ 131 h 131"/>
                <a:gd name="T6" fmla="*/ 0 w 48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31">
                  <a:moveTo>
                    <a:pt x="48" y="0"/>
                  </a:moveTo>
                  <a:lnTo>
                    <a:pt x="48" y="131"/>
                  </a:lnTo>
                  <a:lnTo>
                    <a:pt x="0" y="131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570D2CB-80CB-446F-9319-0750FD729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5804" y="2596636"/>
              <a:ext cx="76200" cy="117475"/>
            </a:xfrm>
            <a:custGeom>
              <a:avLst/>
              <a:gdLst>
                <a:gd name="T0" fmla="*/ 48 w 48"/>
                <a:gd name="T1" fmla="*/ 0 h 74"/>
                <a:gd name="T2" fmla="*/ 48 w 48"/>
                <a:gd name="T3" fmla="*/ 74 h 74"/>
                <a:gd name="T4" fmla="*/ 0 w 48"/>
                <a:gd name="T5" fmla="*/ 74 h 74"/>
                <a:gd name="T6" fmla="*/ 0 w 48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4">
                  <a:moveTo>
                    <a:pt x="48" y="0"/>
                  </a:moveTo>
                  <a:lnTo>
                    <a:pt x="48" y="74"/>
                  </a:ln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Line 55">
              <a:extLst>
                <a:ext uri="{FF2B5EF4-FFF2-40B4-BE49-F238E27FC236}">
                  <a16:creationId xmlns:a16="http://schemas.microsoft.com/office/drawing/2014/main" id="{98AADA19-ABA7-41DB-AD9F-68548C5F2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5616" y="2558536"/>
              <a:ext cx="612775" cy="0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Line 56">
              <a:extLst>
                <a:ext uri="{FF2B5EF4-FFF2-40B4-BE49-F238E27FC236}">
                  <a16:creationId xmlns:a16="http://schemas.microsoft.com/office/drawing/2014/main" id="{41ED721F-11D7-406F-9192-DC162B5CA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47591" y="2429948"/>
              <a:ext cx="0" cy="90488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D7A1E56-FFD0-446C-9F1D-829608A66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491" y="2429948"/>
              <a:ext cx="76200" cy="38100"/>
            </a:xfrm>
            <a:custGeom>
              <a:avLst/>
              <a:gdLst>
                <a:gd name="T0" fmla="*/ 48 w 48"/>
                <a:gd name="T1" fmla="*/ 24 h 24"/>
                <a:gd name="T2" fmla="*/ 24 w 48"/>
                <a:gd name="T3" fmla="*/ 0 h 24"/>
                <a:gd name="T4" fmla="*/ 0 w 4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4">
                  <a:moveTo>
                    <a:pt x="48" y="24"/>
                  </a:moveTo>
                  <a:lnTo>
                    <a:pt x="24" y="0"/>
                  </a:lnTo>
                  <a:lnTo>
                    <a:pt x="0" y="24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9" name="Line 58">
              <a:extLst>
                <a:ext uri="{FF2B5EF4-FFF2-40B4-BE49-F238E27FC236}">
                  <a16:creationId xmlns:a16="http://schemas.microsoft.com/office/drawing/2014/main" id="{06A48CD3-06F0-43C9-8FD4-DDAA9FE2B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7591" y="2596636"/>
              <a:ext cx="0" cy="90488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AA5FC06-5CE7-4871-8601-FDFB98B91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491" y="2649023"/>
              <a:ext cx="76200" cy="38100"/>
            </a:xfrm>
            <a:custGeom>
              <a:avLst/>
              <a:gdLst>
                <a:gd name="T0" fmla="*/ 48 w 48"/>
                <a:gd name="T1" fmla="*/ 0 h 24"/>
                <a:gd name="T2" fmla="*/ 24 w 48"/>
                <a:gd name="T3" fmla="*/ 24 h 24"/>
                <a:gd name="T4" fmla="*/ 0 w 48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lnTo>
                    <a:pt x="24" y="24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83F2349-0922-4A3B-8A11-D095EC05507F}"/>
              </a:ext>
            </a:extLst>
          </p:cNvPr>
          <p:cNvSpPr txBox="1"/>
          <p:nvPr/>
        </p:nvSpPr>
        <p:spPr>
          <a:xfrm>
            <a:off x="7731261" y="1916970"/>
            <a:ext cx="9616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sed pulvinar ultricies, purus lectus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8C88348-11A7-4B5D-9AEF-8EE576D44626}"/>
              </a:ext>
            </a:extLst>
          </p:cNvPr>
          <p:cNvSpPr txBox="1"/>
          <p:nvPr/>
        </p:nvSpPr>
        <p:spPr>
          <a:xfrm>
            <a:off x="7731261" y="3027237"/>
            <a:ext cx="9616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congue massa. Fusce posuere, magna sed pulvinar ultricies, purus lectus malesuada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libero, sit amet commodo magna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53A2E1B4-735F-4019-90C5-CDC103C3F52A}"/>
              </a:ext>
            </a:extLst>
          </p:cNvPr>
          <p:cNvGrpSpPr/>
          <p:nvPr/>
        </p:nvGrpSpPr>
        <p:grpSpPr>
          <a:xfrm flipH="1">
            <a:off x="6912395" y="3151429"/>
            <a:ext cx="576263" cy="582612"/>
            <a:chOff x="8086196" y="2823105"/>
            <a:chExt cx="576263" cy="582612"/>
          </a:xfrm>
        </p:grpSpPr>
        <p:sp>
          <p:nvSpPr>
            <p:cNvPr id="65" name="Freeform 937">
              <a:extLst>
                <a:ext uri="{FF2B5EF4-FFF2-40B4-BE49-F238E27FC236}">
                  <a16:creationId xmlns:a16="http://schemas.microsoft.com/office/drawing/2014/main" id="{F5687069-A02F-43F9-8A09-92602DAD9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783" y="2872317"/>
              <a:ext cx="185738" cy="258763"/>
            </a:xfrm>
            <a:custGeom>
              <a:avLst/>
              <a:gdLst>
                <a:gd name="T0" fmla="*/ 24 w 58"/>
                <a:gd name="T1" fmla="*/ 0 h 80"/>
                <a:gd name="T2" fmla="*/ 15 w 58"/>
                <a:gd name="T3" fmla="*/ 9 h 80"/>
                <a:gd name="T4" fmla="*/ 6 w 58"/>
                <a:gd name="T5" fmla="*/ 6 h 80"/>
                <a:gd name="T6" fmla="*/ 0 w 58"/>
                <a:gd name="T7" fmla="*/ 21 h 80"/>
                <a:gd name="T8" fmla="*/ 8 w 58"/>
                <a:gd name="T9" fmla="*/ 26 h 80"/>
                <a:gd name="T10" fmla="*/ 8 w 58"/>
                <a:gd name="T11" fmla="*/ 39 h 80"/>
                <a:gd name="T12" fmla="*/ 0 w 58"/>
                <a:gd name="T13" fmla="*/ 43 h 80"/>
                <a:gd name="T14" fmla="*/ 6 w 58"/>
                <a:gd name="T15" fmla="*/ 59 h 80"/>
                <a:gd name="T16" fmla="*/ 15 w 58"/>
                <a:gd name="T17" fmla="*/ 55 h 80"/>
                <a:gd name="T18" fmla="*/ 24 w 58"/>
                <a:gd name="T19" fmla="*/ 65 h 80"/>
                <a:gd name="T20" fmla="*/ 21 w 58"/>
                <a:gd name="T21" fmla="*/ 74 h 80"/>
                <a:gd name="T22" fmla="*/ 37 w 58"/>
                <a:gd name="T23" fmla="*/ 80 h 80"/>
                <a:gd name="T24" fmla="*/ 41 w 58"/>
                <a:gd name="T25" fmla="*/ 72 h 80"/>
                <a:gd name="T26" fmla="*/ 54 w 58"/>
                <a:gd name="T27" fmla="*/ 72 h 80"/>
                <a:gd name="T28" fmla="*/ 58 w 58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0">
                  <a:moveTo>
                    <a:pt x="24" y="0"/>
                  </a:moveTo>
                  <a:cubicBezTo>
                    <a:pt x="21" y="3"/>
                    <a:pt x="18" y="6"/>
                    <a:pt x="15" y="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30"/>
                    <a:pt x="8" y="34"/>
                    <a:pt x="8" y="3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8" y="59"/>
                    <a:pt x="21" y="62"/>
                    <a:pt x="24" y="6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5" y="72"/>
                    <a:pt x="50" y="72"/>
                    <a:pt x="54" y="72"/>
                  </a:cubicBezTo>
                  <a:cubicBezTo>
                    <a:pt x="58" y="80"/>
                    <a:pt x="58" y="80"/>
                    <a:pt x="58" y="80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6" name="Freeform 938">
              <a:extLst>
                <a:ext uri="{FF2B5EF4-FFF2-40B4-BE49-F238E27FC236}">
                  <a16:creationId xmlns:a16="http://schemas.microsoft.com/office/drawing/2014/main" id="{20807003-29BD-4131-901F-58E90CF6B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4971" y="2937405"/>
              <a:ext cx="85725" cy="93663"/>
            </a:xfrm>
            <a:custGeom>
              <a:avLst/>
              <a:gdLst>
                <a:gd name="T0" fmla="*/ 27 w 27"/>
                <a:gd name="T1" fmla="*/ 22 h 29"/>
                <a:gd name="T2" fmla="*/ 15 w 27"/>
                <a:gd name="T3" fmla="*/ 29 h 29"/>
                <a:gd name="T4" fmla="*/ 0 w 27"/>
                <a:gd name="T5" fmla="*/ 14 h 29"/>
                <a:gd name="T6" fmla="*/ 11 w 2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9">
                  <a:moveTo>
                    <a:pt x="27" y="22"/>
                  </a:moveTo>
                  <a:cubicBezTo>
                    <a:pt x="25" y="26"/>
                    <a:pt x="20" y="29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0" y="8"/>
                    <a:pt x="5" y="2"/>
                    <a:pt x="11" y="0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7" name="Freeform 939">
              <a:extLst>
                <a:ext uri="{FF2B5EF4-FFF2-40B4-BE49-F238E27FC236}">
                  <a16:creationId xmlns:a16="http://schemas.microsoft.com/office/drawing/2014/main" id="{DBD7CA1A-2E62-40C6-88A6-9D8CE305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2708" y="3027892"/>
              <a:ext cx="255588" cy="260350"/>
            </a:xfrm>
            <a:custGeom>
              <a:avLst/>
              <a:gdLst>
                <a:gd name="T0" fmla="*/ 56 w 80"/>
                <a:gd name="T1" fmla="*/ 81 h 81"/>
                <a:gd name="T2" fmla="*/ 65 w 80"/>
                <a:gd name="T3" fmla="*/ 71 h 81"/>
                <a:gd name="T4" fmla="*/ 74 w 80"/>
                <a:gd name="T5" fmla="*/ 75 h 81"/>
                <a:gd name="T6" fmla="*/ 80 w 80"/>
                <a:gd name="T7" fmla="*/ 59 h 81"/>
                <a:gd name="T8" fmla="*/ 72 w 80"/>
                <a:gd name="T9" fmla="*/ 55 h 81"/>
                <a:gd name="T10" fmla="*/ 72 w 80"/>
                <a:gd name="T11" fmla="*/ 42 h 81"/>
                <a:gd name="T12" fmla="*/ 80 w 80"/>
                <a:gd name="T13" fmla="*/ 37 h 81"/>
                <a:gd name="T14" fmla="*/ 74 w 80"/>
                <a:gd name="T15" fmla="*/ 22 h 81"/>
                <a:gd name="T16" fmla="*/ 65 w 80"/>
                <a:gd name="T17" fmla="*/ 25 h 81"/>
                <a:gd name="T18" fmla="*/ 56 w 80"/>
                <a:gd name="T19" fmla="*/ 16 h 81"/>
                <a:gd name="T20" fmla="*/ 59 w 80"/>
                <a:gd name="T21" fmla="*/ 7 h 81"/>
                <a:gd name="T22" fmla="*/ 43 w 80"/>
                <a:gd name="T23" fmla="*/ 0 h 81"/>
                <a:gd name="T24" fmla="*/ 39 w 80"/>
                <a:gd name="T25" fmla="*/ 9 h 81"/>
                <a:gd name="T26" fmla="*/ 26 w 80"/>
                <a:gd name="T27" fmla="*/ 9 h 81"/>
                <a:gd name="T28" fmla="*/ 22 w 80"/>
                <a:gd name="T29" fmla="*/ 0 h 81"/>
                <a:gd name="T30" fmla="*/ 6 w 80"/>
                <a:gd name="T31" fmla="*/ 7 h 81"/>
                <a:gd name="T32" fmla="*/ 9 w 80"/>
                <a:gd name="T33" fmla="*/ 16 h 81"/>
                <a:gd name="T34" fmla="*/ 0 w 80"/>
                <a:gd name="T35" fmla="*/ 2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81">
                  <a:moveTo>
                    <a:pt x="56" y="81"/>
                  </a:moveTo>
                  <a:cubicBezTo>
                    <a:pt x="59" y="78"/>
                    <a:pt x="62" y="75"/>
                    <a:pt x="65" y="71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1"/>
                    <a:pt x="72" y="46"/>
                    <a:pt x="72" y="42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2" y="22"/>
                    <a:pt x="59" y="19"/>
                    <a:pt x="56" y="16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5" y="8"/>
                    <a:pt x="30" y="8"/>
                    <a:pt x="26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9"/>
                    <a:pt x="3" y="22"/>
                    <a:pt x="0" y="25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Freeform 940">
              <a:extLst>
                <a:ext uri="{FF2B5EF4-FFF2-40B4-BE49-F238E27FC236}">
                  <a16:creationId xmlns:a16="http://schemas.microsoft.com/office/drawing/2014/main" id="{8AA0A2A5-F8E1-4501-B038-68BEA3DDB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683" y="3134255"/>
              <a:ext cx="101600" cy="103188"/>
            </a:xfrm>
            <a:custGeom>
              <a:avLst/>
              <a:gdLst>
                <a:gd name="T0" fmla="*/ 0 w 32"/>
                <a:gd name="T1" fmla="*/ 16 h 32"/>
                <a:gd name="T2" fmla="*/ 16 w 32"/>
                <a:gd name="T3" fmla="*/ 0 h 32"/>
                <a:gd name="T4" fmla="*/ 32 w 32"/>
                <a:gd name="T5" fmla="*/ 16 h 32"/>
                <a:gd name="T6" fmla="*/ 16 w 32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Oval 941">
              <a:extLst>
                <a:ext uri="{FF2B5EF4-FFF2-40B4-BE49-F238E27FC236}">
                  <a16:creationId xmlns:a16="http://schemas.microsoft.com/office/drawing/2014/main" id="{00B2F0B0-60B2-4744-AB5A-FE54EDEF8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6196" y="2823105"/>
              <a:ext cx="485775" cy="492125"/>
            </a:xfrm>
            <a:prstGeom prst="ellipse">
              <a:avLst/>
            </a:pr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Freeform 942">
              <a:extLst>
                <a:ext uri="{FF2B5EF4-FFF2-40B4-BE49-F238E27FC236}">
                  <a16:creationId xmlns:a16="http://schemas.microsoft.com/office/drawing/2014/main" id="{4DA06002-7886-4E99-B741-9FA8CAFFC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471" y="3250142"/>
              <a:ext cx="153988" cy="155575"/>
            </a:xfrm>
            <a:custGeom>
              <a:avLst/>
              <a:gdLst>
                <a:gd name="T0" fmla="*/ 24 w 97"/>
                <a:gd name="T1" fmla="*/ 0 h 98"/>
                <a:gd name="T2" fmla="*/ 97 w 97"/>
                <a:gd name="T3" fmla="*/ 73 h 98"/>
                <a:gd name="T4" fmla="*/ 72 w 97"/>
                <a:gd name="T5" fmla="*/ 98 h 98"/>
                <a:gd name="T6" fmla="*/ 0 w 97"/>
                <a:gd name="T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8">
                  <a:moveTo>
                    <a:pt x="24" y="0"/>
                  </a:moveTo>
                  <a:lnTo>
                    <a:pt x="97" y="73"/>
                  </a:lnTo>
                  <a:lnTo>
                    <a:pt x="72" y="98"/>
                  </a:lnTo>
                  <a:lnTo>
                    <a:pt x="0" y="24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04F463E6-7F8F-4D74-AD8A-ED437C65A5DA}"/>
              </a:ext>
            </a:extLst>
          </p:cNvPr>
          <p:cNvSpPr/>
          <p:nvPr/>
        </p:nvSpPr>
        <p:spPr>
          <a:xfrm>
            <a:off x="14803068" y="4941443"/>
            <a:ext cx="2344654" cy="322197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chemeClr val="bg1"/>
                </a:solidFill>
                <a:latin typeface="Gill Sans MT" panose="020B0502020104020203" pitchFamily="34" charset="0"/>
              </a:rPr>
              <a:t>produto 2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9652CBDE-7904-4751-AC9A-B9CF45998BC4}"/>
              </a:ext>
            </a:extLst>
          </p:cNvPr>
          <p:cNvSpPr/>
          <p:nvPr/>
        </p:nvSpPr>
        <p:spPr>
          <a:xfrm>
            <a:off x="14803068" y="4563470"/>
            <a:ext cx="2344654" cy="322197"/>
          </a:xfrm>
          <a:prstGeom prst="rect">
            <a:avLst/>
          </a:prstGeom>
          <a:solidFill>
            <a:srgbClr val="370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latin typeface="Gill Sans MT" panose="020B0502020104020203" pitchFamily="34" charset="0"/>
              </a:rPr>
              <a:t>produto 1</a:t>
            </a:r>
          </a:p>
        </p:txBody>
      </p:sp>
    </p:spTree>
    <p:extLst>
      <p:ext uri="{BB962C8B-B14F-4D97-AF65-F5344CB8AC3E}">
        <p14:creationId xmlns:p14="http://schemas.microsoft.com/office/powerpoint/2010/main" val="289837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m 72">
            <a:extLst>
              <a:ext uri="{FF2B5EF4-FFF2-40B4-BE49-F238E27FC236}">
                <a16:creationId xmlns:a16="http://schemas.microsoft.com/office/drawing/2014/main" id="{53C39E98-EF32-43C9-BDB3-D12BC4244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2" t="50033" r="22459" b="3404"/>
          <a:stretch/>
        </p:blipFill>
        <p:spPr>
          <a:xfrm>
            <a:off x="7811767" y="4941443"/>
            <a:ext cx="5802634" cy="4598656"/>
          </a:xfrm>
          <a:prstGeom prst="rect">
            <a:avLst/>
          </a:prstGeom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B0B14B0F-A040-4112-AEDD-78AAC1A9AAC6}"/>
              </a:ext>
            </a:extLst>
          </p:cNvPr>
          <p:cNvGraphicFramePr/>
          <p:nvPr>
            <p:extLst/>
          </p:nvPr>
        </p:nvGraphicFramePr>
        <p:xfrm>
          <a:off x="6264419" y="4509927"/>
          <a:ext cx="11082885" cy="5030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4C2F7869-E70E-4E16-BCD0-34543EB79383}"/>
              </a:ext>
            </a:extLst>
          </p:cNvPr>
          <p:cNvSpPr txBox="1"/>
          <p:nvPr/>
        </p:nvSpPr>
        <p:spPr>
          <a:xfrm>
            <a:off x="7731261" y="806703"/>
            <a:ext cx="937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1A942C-02FE-49DF-88FD-3CE02CEF7EDF}"/>
              </a:ext>
            </a:extLst>
          </p:cNvPr>
          <p:cNvSpPr txBox="1"/>
          <p:nvPr/>
        </p:nvSpPr>
        <p:spPr>
          <a:xfrm>
            <a:off x="381894" y="806703"/>
            <a:ext cx="6742806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t-BR" sz="4400" b="1" dirty="0">
                <a:solidFill>
                  <a:srgbClr val="37003C"/>
                </a:solidFill>
                <a:latin typeface="Gill Sans MT" panose="020B0502020104020203" pitchFamily="34" charset="0"/>
              </a:rPr>
              <a:t>VARIAÇÃO NOS ÚLTIMOS 25 MESES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DB7181F0-6E2E-48FE-B091-65547DFFB300}"/>
              </a:ext>
            </a:extLst>
          </p:cNvPr>
          <p:cNvCxnSpPr>
            <a:cxnSpLocks/>
          </p:cNvCxnSpPr>
          <p:nvPr/>
        </p:nvCxnSpPr>
        <p:spPr>
          <a:xfrm flipV="1">
            <a:off x="610494" y="2460464"/>
            <a:ext cx="0" cy="6902095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1B3D26F-86C3-46D1-AA0D-E17B6B743A05}"/>
              </a:ext>
            </a:extLst>
          </p:cNvPr>
          <p:cNvCxnSpPr>
            <a:cxnSpLocks/>
          </p:cNvCxnSpPr>
          <p:nvPr/>
        </p:nvCxnSpPr>
        <p:spPr>
          <a:xfrm>
            <a:off x="6553200" y="4270555"/>
            <a:ext cx="10553700" cy="0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5948AA9-0FE9-406D-B497-0152B7DA3464}"/>
              </a:ext>
            </a:extLst>
          </p:cNvPr>
          <p:cNvSpPr txBox="1"/>
          <p:nvPr/>
        </p:nvSpPr>
        <p:spPr>
          <a:xfrm>
            <a:off x="902593" y="2556747"/>
            <a:ext cx="5105298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Fusce posuere, magna sed pulvinar ultricies, purus lectus malesuada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libero, sit amet commodo magna eros quis urna.</a:t>
            </a:r>
          </a:p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viverra imperdiet 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Fusce est. Vivamus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habitant morbi tristique senectus et netus et malesuada fames ac turpis egestas.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Proin pharetra nonummy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pede. Mauris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pt-BR" sz="20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posuere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sed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pulvinar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ultricies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purus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lectus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libero,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commodo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</a:t>
            </a:r>
          </a:p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fames ac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Proin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pharetra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nonummy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pede.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Mauris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pt-BR" sz="20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46C6A66-19AF-42EC-9A1E-4E49835D4DCA}"/>
              </a:ext>
            </a:extLst>
          </p:cNvPr>
          <p:cNvGrpSpPr/>
          <p:nvPr/>
        </p:nvGrpSpPr>
        <p:grpSpPr>
          <a:xfrm>
            <a:off x="6850165" y="884435"/>
            <a:ext cx="638493" cy="675533"/>
            <a:chOff x="2331266" y="2209286"/>
            <a:chExt cx="574676" cy="608013"/>
          </a:xfrm>
        </p:grpSpPr>
        <p:sp>
          <p:nvSpPr>
            <p:cNvPr id="41" name="Freeform 77">
              <a:extLst>
                <a:ext uri="{FF2B5EF4-FFF2-40B4-BE49-F238E27FC236}">
                  <a16:creationId xmlns:a16="http://schemas.microsoft.com/office/drawing/2014/main" id="{0082EDBB-7B6D-4EDF-AF29-AF3313EBC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054" y="2209286"/>
              <a:ext cx="369888" cy="414338"/>
            </a:xfrm>
            <a:custGeom>
              <a:avLst/>
              <a:gdLst>
                <a:gd name="T0" fmla="*/ 0 w 116"/>
                <a:gd name="T1" fmla="*/ 64 h 128"/>
                <a:gd name="T2" fmla="*/ 0 w 116"/>
                <a:gd name="T3" fmla="*/ 12 h 128"/>
                <a:gd name="T4" fmla="*/ 12 w 116"/>
                <a:gd name="T5" fmla="*/ 0 h 128"/>
                <a:gd name="T6" fmla="*/ 104 w 116"/>
                <a:gd name="T7" fmla="*/ 0 h 128"/>
                <a:gd name="T8" fmla="*/ 116 w 116"/>
                <a:gd name="T9" fmla="*/ 12 h 128"/>
                <a:gd name="T10" fmla="*/ 116 w 116"/>
                <a:gd name="T11" fmla="*/ 116 h 128"/>
                <a:gd name="T12" fmla="*/ 104 w 116"/>
                <a:gd name="T13" fmla="*/ 128 h 128"/>
                <a:gd name="T14" fmla="*/ 4 w 116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0" y="6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1" y="0"/>
                    <a:pt x="116" y="5"/>
                    <a:pt x="116" y="12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3"/>
                    <a:pt x="111" y="128"/>
                    <a:pt x="104" y="128"/>
                  </a:cubicBezTo>
                  <a:cubicBezTo>
                    <a:pt x="4" y="128"/>
                    <a:pt x="4" y="128"/>
                    <a:pt x="4" y="128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78">
              <a:extLst>
                <a:ext uri="{FF2B5EF4-FFF2-40B4-BE49-F238E27FC236}">
                  <a16:creationId xmlns:a16="http://schemas.microsoft.com/office/drawing/2014/main" id="{DEE677C2-6434-4A9C-895A-E15BEA84A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554" y="2326761"/>
              <a:ext cx="76200" cy="231775"/>
            </a:xfrm>
            <a:custGeom>
              <a:avLst/>
              <a:gdLst>
                <a:gd name="T0" fmla="*/ 0 w 48"/>
                <a:gd name="T1" fmla="*/ 56 h 146"/>
                <a:gd name="T2" fmla="*/ 0 w 48"/>
                <a:gd name="T3" fmla="*/ 0 h 146"/>
                <a:gd name="T4" fmla="*/ 48 w 48"/>
                <a:gd name="T5" fmla="*/ 0 h 146"/>
                <a:gd name="T6" fmla="*/ 48 w 48"/>
                <a:gd name="T7" fmla="*/ 146 h 146"/>
                <a:gd name="T8" fmla="*/ 0 w 48"/>
                <a:gd name="T9" fmla="*/ 146 h 146"/>
                <a:gd name="T10" fmla="*/ 0 w 48"/>
                <a:gd name="T11" fmla="*/ 12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46">
                  <a:moveTo>
                    <a:pt x="0" y="56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146"/>
                  </a:lnTo>
                  <a:lnTo>
                    <a:pt x="0" y="146"/>
                  </a:lnTo>
                  <a:lnTo>
                    <a:pt x="0" y="122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Rectangle 79">
              <a:extLst>
                <a:ext uri="{FF2B5EF4-FFF2-40B4-BE49-F238E27FC236}">
                  <a16:creationId xmlns:a16="http://schemas.microsoft.com/office/drawing/2014/main" id="{60DA1F3C-4ED3-470C-946E-241145C0C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754" y="2415661"/>
              <a:ext cx="77788" cy="142875"/>
            </a:xfrm>
            <a:prstGeom prst="rect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4" name="Rectangle 80">
              <a:extLst>
                <a:ext uri="{FF2B5EF4-FFF2-40B4-BE49-F238E27FC236}">
                  <a16:creationId xmlns:a16="http://schemas.microsoft.com/office/drawing/2014/main" id="{843A1C18-946A-4D1B-BFBA-AC037AB69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541" y="2274373"/>
              <a:ext cx="76200" cy="284163"/>
            </a:xfrm>
            <a:prstGeom prst="rect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81">
              <a:extLst>
                <a:ext uri="{FF2B5EF4-FFF2-40B4-BE49-F238E27FC236}">
                  <a16:creationId xmlns:a16="http://schemas.microsoft.com/office/drawing/2014/main" id="{4895E109-2B2D-4669-A1B5-2FC0E0C3D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266" y="2442648"/>
              <a:ext cx="293688" cy="374650"/>
            </a:xfrm>
            <a:custGeom>
              <a:avLst/>
              <a:gdLst>
                <a:gd name="T0" fmla="*/ 56 w 92"/>
                <a:gd name="T1" fmla="*/ 116 h 116"/>
                <a:gd name="T2" fmla="*/ 56 w 92"/>
                <a:gd name="T3" fmla="*/ 16 h 116"/>
                <a:gd name="T4" fmla="*/ 76 w 92"/>
                <a:gd name="T5" fmla="*/ 16 h 116"/>
                <a:gd name="T6" fmla="*/ 92 w 92"/>
                <a:gd name="T7" fmla="*/ 0 h 116"/>
                <a:gd name="T8" fmla="*/ 20 w 92"/>
                <a:gd name="T9" fmla="*/ 0 h 116"/>
                <a:gd name="T10" fmla="*/ 0 w 92"/>
                <a:gd name="T11" fmla="*/ 24 h 116"/>
                <a:gd name="T12" fmla="*/ 0 w 92"/>
                <a:gd name="T13" fmla="*/ 52 h 116"/>
                <a:gd name="T14" fmla="*/ 16 w 92"/>
                <a:gd name="T15" fmla="*/ 6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16">
                  <a:moveTo>
                    <a:pt x="56" y="116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88" y="16"/>
                    <a:pt x="92" y="9"/>
                    <a:pt x="92" y="0"/>
                  </a:cubicBezTo>
                  <a:cubicBezTo>
                    <a:pt x="86" y="0"/>
                    <a:pt x="27" y="0"/>
                    <a:pt x="20" y="0"/>
                  </a:cubicBezTo>
                  <a:cubicBezTo>
                    <a:pt x="13" y="0"/>
                    <a:pt x="0" y="6"/>
                    <a:pt x="0" y="2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7" y="68"/>
                    <a:pt x="16" y="68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Line 82">
              <a:extLst>
                <a:ext uri="{FF2B5EF4-FFF2-40B4-BE49-F238E27FC236}">
                  <a16:creationId xmlns:a16="http://schemas.microsoft.com/office/drawing/2014/main" id="{35A0F2F5-4215-461C-B3D6-574EDC6E3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5566" y="2636323"/>
              <a:ext cx="0" cy="180975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Line 83">
              <a:extLst>
                <a:ext uri="{FF2B5EF4-FFF2-40B4-BE49-F238E27FC236}">
                  <a16:creationId xmlns:a16="http://schemas.microsoft.com/office/drawing/2014/main" id="{D9EEBB5C-8F64-4CD9-892E-F495F0506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2066" y="2520436"/>
              <a:ext cx="0" cy="296863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84">
              <a:extLst>
                <a:ext uri="{FF2B5EF4-FFF2-40B4-BE49-F238E27FC236}">
                  <a16:creationId xmlns:a16="http://schemas.microsoft.com/office/drawing/2014/main" id="{A66457AC-8032-443E-977B-5F4E139E8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766" y="2287073"/>
              <a:ext cx="90488" cy="115888"/>
            </a:xfrm>
            <a:custGeom>
              <a:avLst/>
              <a:gdLst>
                <a:gd name="T0" fmla="*/ 28 w 28"/>
                <a:gd name="T1" fmla="*/ 24 h 36"/>
                <a:gd name="T2" fmla="*/ 16 w 28"/>
                <a:gd name="T3" fmla="*/ 36 h 36"/>
                <a:gd name="T4" fmla="*/ 12 w 28"/>
                <a:gd name="T5" fmla="*/ 36 h 36"/>
                <a:gd name="T6" fmla="*/ 0 w 28"/>
                <a:gd name="T7" fmla="*/ 24 h 36"/>
                <a:gd name="T8" fmla="*/ 0 w 28"/>
                <a:gd name="T9" fmla="*/ 12 h 36"/>
                <a:gd name="T10" fmla="*/ 12 w 28"/>
                <a:gd name="T11" fmla="*/ 0 h 36"/>
                <a:gd name="T12" fmla="*/ 16 w 28"/>
                <a:gd name="T13" fmla="*/ 0 h 36"/>
                <a:gd name="T14" fmla="*/ 28 w 28"/>
                <a:gd name="T15" fmla="*/ 12 h 36"/>
                <a:gd name="T16" fmla="*/ 28 w 28"/>
                <a:gd name="T1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28" y="24"/>
                  </a:moveTo>
                  <a:cubicBezTo>
                    <a:pt x="28" y="31"/>
                    <a:pt x="23" y="36"/>
                    <a:pt x="16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5" y="36"/>
                    <a:pt x="0" y="31"/>
                    <a:pt x="0" y="2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3" y="0"/>
                    <a:pt x="28" y="5"/>
                    <a:pt x="28" y="12"/>
                  </a:cubicBezTo>
                  <a:lnTo>
                    <a:pt x="28" y="24"/>
                  </a:lnTo>
                  <a:close/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99F8ED96-E674-432C-8EA0-751245FB231C}"/>
              </a:ext>
            </a:extLst>
          </p:cNvPr>
          <p:cNvGrpSpPr/>
          <p:nvPr/>
        </p:nvGrpSpPr>
        <p:grpSpPr>
          <a:xfrm>
            <a:off x="6805119" y="2007521"/>
            <a:ext cx="683539" cy="649894"/>
            <a:chOff x="5385616" y="2221986"/>
            <a:chExt cx="612775" cy="582613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F148FD2-F907-4BF6-B0D5-DE920B014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804" y="2274373"/>
              <a:ext cx="76200" cy="246063"/>
            </a:xfrm>
            <a:custGeom>
              <a:avLst/>
              <a:gdLst>
                <a:gd name="T0" fmla="*/ 48 w 48"/>
                <a:gd name="T1" fmla="*/ 155 h 155"/>
                <a:gd name="T2" fmla="*/ 48 w 48"/>
                <a:gd name="T3" fmla="*/ 0 h 155"/>
                <a:gd name="T4" fmla="*/ 0 w 48"/>
                <a:gd name="T5" fmla="*/ 0 h 155"/>
                <a:gd name="T6" fmla="*/ 0 w 48"/>
                <a:gd name="T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55">
                  <a:moveTo>
                    <a:pt x="48" y="15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155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0AA6C9C-1A0D-429C-9FF8-075262372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16" y="2221986"/>
              <a:ext cx="76200" cy="298450"/>
            </a:xfrm>
            <a:custGeom>
              <a:avLst/>
              <a:gdLst>
                <a:gd name="T0" fmla="*/ 48 w 48"/>
                <a:gd name="T1" fmla="*/ 188 h 188"/>
                <a:gd name="T2" fmla="*/ 48 w 48"/>
                <a:gd name="T3" fmla="*/ 0 h 188"/>
                <a:gd name="T4" fmla="*/ 0 w 48"/>
                <a:gd name="T5" fmla="*/ 0 h 188"/>
                <a:gd name="T6" fmla="*/ 0 w 48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8">
                  <a:moveTo>
                    <a:pt x="48" y="188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188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5287F31-73DD-467F-8CB3-BA2E8A0C4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516" y="2390261"/>
              <a:ext cx="77788" cy="130175"/>
            </a:xfrm>
            <a:custGeom>
              <a:avLst/>
              <a:gdLst>
                <a:gd name="T0" fmla="*/ 49 w 49"/>
                <a:gd name="T1" fmla="*/ 82 h 82"/>
                <a:gd name="T2" fmla="*/ 49 w 49"/>
                <a:gd name="T3" fmla="*/ 0 h 82"/>
                <a:gd name="T4" fmla="*/ 0 w 49"/>
                <a:gd name="T5" fmla="*/ 0 h 82"/>
                <a:gd name="T6" fmla="*/ 0 w 49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82">
                  <a:moveTo>
                    <a:pt x="49" y="82"/>
                  </a:moveTo>
                  <a:lnTo>
                    <a:pt x="49" y="0"/>
                  </a:lnTo>
                  <a:lnTo>
                    <a:pt x="0" y="0"/>
                  </a:lnTo>
                  <a:lnTo>
                    <a:pt x="0" y="82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6DB7F84-0552-4BFD-A662-8887B4CDF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504" y="2596636"/>
              <a:ext cx="76200" cy="65088"/>
            </a:xfrm>
            <a:custGeom>
              <a:avLst/>
              <a:gdLst>
                <a:gd name="T0" fmla="*/ 48 w 48"/>
                <a:gd name="T1" fmla="*/ 0 h 41"/>
                <a:gd name="T2" fmla="*/ 48 w 48"/>
                <a:gd name="T3" fmla="*/ 41 h 41"/>
                <a:gd name="T4" fmla="*/ 0 w 48"/>
                <a:gd name="T5" fmla="*/ 41 h 41"/>
                <a:gd name="T6" fmla="*/ 0 w 48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1">
                  <a:moveTo>
                    <a:pt x="48" y="0"/>
                  </a:moveTo>
                  <a:lnTo>
                    <a:pt x="48" y="41"/>
                  </a:ln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D692DAB-A4DB-4411-BF5F-454673BC6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16" y="2596636"/>
              <a:ext cx="76200" cy="207963"/>
            </a:xfrm>
            <a:custGeom>
              <a:avLst/>
              <a:gdLst>
                <a:gd name="T0" fmla="*/ 48 w 48"/>
                <a:gd name="T1" fmla="*/ 0 h 131"/>
                <a:gd name="T2" fmla="*/ 48 w 48"/>
                <a:gd name="T3" fmla="*/ 131 h 131"/>
                <a:gd name="T4" fmla="*/ 0 w 48"/>
                <a:gd name="T5" fmla="*/ 131 h 131"/>
                <a:gd name="T6" fmla="*/ 0 w 48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31">
                  <a:moveTo>
                    <a:pt x="48" y="0"/>
                  </a:moveTo>
                  <a:lnTo>
                    <a:pt x="48" y="131"/>
                  </a:lnTo>
                  <a:lnTo>
                    <a:pt x="0" y="131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570D2CB-80CB-446F-9319-0750FD729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5804" y="2596636"/>
              <a:ext cx="76200" cy="117475"/>
            </a:xfrm>
            <a:custGeom>
              <a:avLst/>
              <a:gdLst>
                <a:gd name="T0" fmla="*/ 48 w 48"/>
                <a:gd name="T1" fmla="*/ 0 h 74"/>
                <a:gd name="T2" fmla="*/ 48 w 48"/>
                <a:gd name="T3" fmla="*/ 74 h 74"/>
                <a:gd name="T4" fmla="*/ 0 w 48"/>
                <a:gd name="T5" fmla="*/ 74 h 74"/>
                <a:gd name="T6" fmla="*/ 0 w 48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74">
                  <a:moveTo>
                    <a:pt x="48" y="0"/>
                  </a:moveTo>
                  <a:lnTo>
                    <a:pt x="48" y="74"/>
                  </a:ln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Line 55">
              <a:extLst>
                <a:ext uri="{FF2B5EF4-FFF2-40B4-BE49-F238E27FC236}">
                  <a16:creationId xmlns:a16="http://schemas.microsoft.com/office/drawing/2014/main" id="{98AADA19-ABA7-41DB-AD9F-68548C5F2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5616" y="2558536"/>
              <a:ext cx="612775" cy="0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Line 56">
              <a:extLst>
                <a:ext uri="{FF2B5EF4-FFF2-40B4-BE49-F238E27FC236}">
                  <a16:creationId xmlns:a16="http://schemas.microsoft.com/office/drawing/2014/main" id="{41ED721F-11D7-406F-9192-DC162B5CA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47591" y="2429948"/>
              <a:ext cx="0" cy="90488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D7A1E56-FFD0-446C-9F1D-829608A66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491" y="2429948"/>
              <a:ext cx="76200" cy="38100"/>
            </a:xfrm>
            <a:custGeom>
              <a:avLst/>
              <a:gdLst>
                <a:gd name="T0" fmla="*/ 48 w 48"/>
                <a:gd name="T1" fmla="*/ 24 h 24"/>
                <a:gd name="T2" fmla="*/ 24 w 48"/>
                <a:gd name="T3" fmla="*/ 0 h 24"/>
                <a:gd name="T4" fmla="*/ 0 w 4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4">
                  <a:moveTo>
                    <a:pt x="48" y="24"/>
                  </a:moveTo>
                  <a:lnTo>
                    <a:pt x="24" y="0"/>
                  </a:lnTo>
                  <a:lnTo>
                    <a:pt x="0" y="24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9" name="Line 58">
              <a:extLst>
                <a:ext uri="{FF2B5EF4-FFF2-40B4-BE49-F238E27FC236}">
                  <a16:creationId xmlns:a16="http://schemas.microsoft.com/office/drawing/2014/main" id="{06A48CD3-06F0-43C9-8FD4-DDAA9FE2B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7591" y="2596636"/>
              <a:ext cx="0" cy="90488"/>
            </a:xfrm>
            <a:prstGeom prst="line">
              <a:avLst/>
            </a:pr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AA5FC06-5CE7-4871-8601-FDFB98B91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491" y="2649023"/>
              <a:ext cx="76200" cy="38100"/>
            </a:xfrm>
            <a:custGeom>
              <a:avLst/>
              <a:gdLst>
                <a:gd name="T0" fmla="*/ 48 w 48"/>
                <a:gd name="T1" fmla="*/ 0 h 24"/>
                <a:gd name="T2" fmla="*/ 24 w 48"/>
                <a:gd name="T3" fmla="*/ 24 h 24"/>
                <a:gd name="T4" fmla="*/ 0 w 48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4">
                  <a:moveTo>
                    <a:pt x="48" y="0"/>
                  </a:moveTo>
                  <a:lnTo>
                    <a:pt x="24" y="24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83F2349-0922-4A3B-8A11-D095EC05507F}"/>
              </a:ext>
            </a:extLst>
          </p:cNvPr>
          <p:cNvSpPr txBox="1"/>
          <p:nvPr/>
        </p:nvSpPr>
        <p:spPr>
          <a:xfrm>
            <a:off x="7731261" y="1916970"/>
            <a:ext cx="9616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sed pulvinar ultricies, purus lectus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8C88348-11A7-4B5D-9AEF-8EE576D44626}"/>
              </a:ext>
            </a:extLst>
          </p:cNvPr>
          <p:cNvSpPr txBox="1"/>
          <p:nvPr/>
        </p:nvSpPr>
        <p:spPr>
          <a:xfrm>
            <a:off x="7731261" y="3027237"/>
            <a:ext cx="9616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congue massa. Fusce posuere, magna sed pulvinar ultricies, purus lectus malesuada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libero, sit amet commodo magna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53A2E1B4-735F-4019-90C5-CDC103C3F52A}"/>
              </a:ext>
            </a:extLst>
          </p:cNvPr>
          <p:cNvGrpSpPr/>
          <p:nvPr/>
        </p:nvGrpSpPr>
        <p:grpSpPr>
          <a:xfrm flipH="1">
            <a:off x="6912395" y="3151429"/>
            <a:ext cx="576263" cy="582612"/>
            <a:chOff x="8086196" y="2823105"/>
            <a:chExt cx="576263" cy="582612"/>
          </a:xfrm>
        </p:grpSpPr>
        <p:sp>
          <p:nvSpPr>
            <p:cNvPr id="65" name="Freeform 937">
              <a:extLst>
                <a:ext uri="{FF2B5EF4-FFF2-40B4-BE49-F238E27FC236}">
                  <a16:creationId xmlns:a16="http://schemas.microsoft.com/office/drawing/2014/main" id="{F5687069-A02F-43F9-8A09-92602DAD9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783" y="2872317"/>
              <a:ext cx="185738" cy="258763"/>
            </a:xfrm>
            <a:custGeom>
              <a:avLst/>
              <a:gdLst>
                <a:gd name="T0" fmla="*/ 24 w 58"/>
                <a:gd name="T1" fmla="*/ 0 h 80"/>
                <a:gd name="T2" fmla="*/ 15 w 58"/>
                <a:gd name="T3" fmla="*/ 9 h 80"/>
                <a:gd name="T4" fmla="*/ 6 w 58"/>
                <a:gd name="T5" fmla="*/ 6 h 80"/>
                <a:gd name="T6" fmla="*/ 0 w 58"/>
                <a:gd name="T7" fmla="*/ 21 h 80"/>
                <a:gd name="T8" fmla="*/ 8 w 58"/>
                <a:gd name="T9" fmla="*/ 26 h 80"/>
                <a:gd name="T10" fmla="*/ 8 w 58"/>
                <a:gd name="T11" fmla="*/ 39 h 80"/>
                <a:gd name="T12" fmla="*/ 0 w 58"/>
                <a:gd name="T13" fmla="*/ 43 h 80"/>
                <a:gd name="T14" fmla="*/ 6 w 58"/>
                <a:gd name="T15" fmla="*/ 59 h 80"/>
                <a:gd name="T16" fmla="*/ 15 w 58"/>
                <a:gd name="T17" fmla="*/ 55 h 80"/>
                <a:gd name="T18" fmla="*/ 24 w 58"/>
                <a:gd name="T19" fmla="*/ 65 h 80"/>
                <a:gd name="T20" fmla="*/ 21 w 58"/>
                <a:gd name="T21" fmla="*/ 74 h 80"/>
                <a:gd name="T22" fmla="*/ 37 w 58"/>
                <a:gd name="T23" fmla="*/ 80 h 80"/>
                <a:gd name="T24" fmla="*/ 41 w 58"/>
                <a:gd name="T25" fmla="*/ 72 h 80"/>
                <a:gd name="T26" fmla="*/ 54 w 58"/>
                <a:gd name="T27" fmla="*/ 72 h 80"/>
                <a:gd name="T28" fmla="*/ 58 w 58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0">
                  <a:moveTo>
                    <a:pt x="24" y="0"/>
                  </a:moveTo>
                  <a:cubicBezTo>
                    <a:pt x="21" y="3"/>
                    <a:pt x="18" y="6"/>
                    <a:pt x="15" y="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30"/>
                    <a:pt x="8" y="34"/>
                    <a:pt x="8" y="3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8" y="59"/>
                    <a:pt x="21" y="62"/>
                    <a:pt x="24" y="6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5" y="72"/>
                    <a:pt x="50" y="72"/>
                    <a:pt x="54" y="72"/>
                  </a:cubicBezTo>
                  <a:cubicBezTo>
                    <a:pt x="58" y="80"/>
                    <a:pt x="58" y="80"/>
                    <a:pt x="58" y="80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6" name="Freeform 938">
              <a:extLst>
                <a:ext uri="{FF2B5EF4-FFF2-40B4-BE49-F238E27FC236}">
                  <a16:creationId xmlns:a16="http://schemas.microsoft.com/office/drawing/2014/main" id="{20807003-29BD-4131-901F-58E90CF6B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4971" y="2937405"/>
              <a:ext cx="85725" cy="93663"/>
            </a:xfrm>
            <a:custGeom>
              <a:avLst/>
              <a:gdLst>
                <a:gd name="T0" fmla="*/ 27 w 27"/>
                <a:gd name="T1" fmla="*/ 22 h 29"/>
                <a:gd name="T2" fmla="*/ 15 w 27"/>
                <a:gd name="T3" fmla="*/ 29 h 29"/>
                <a:gd name="T4" fmla="*/ 0 w 27"/>
                <a:gd name="T5" fmla="*/ 14 h 29"/>
                <a:gd name="T6" fmla="*/ 11 w 2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9">
                  <a:moveTo>
                    <a:pt x="27" y="22"/>
                  </a:moveTo>
                  <a:cubicBezTo>
                    <a:pt x="25" y="26"/>
                    <a:pt x="20" y="29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0" y="8"/>
                    <a:pt x="5" y="2"/>
                    <a:pt x="11" y="0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7" name="Freeform 939">
              <a:extLst>
                <a:ext uri="{FF2B5EF4-FFF2-40B4-BE49-F238E27FC236}">
                  <a16:creationId xmlns:a16="http://schemas.microsoft.com/office/drawing/2014/main" id="{DBD7CA1A-2E62-40C6-88A6-9D8CE305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2708" y="3027892"/>
              <a:ext cx="255588" cy="260350"/>
            </a:xfrm>
            <a:custGeom>
              <a:avLst/>
              <a:gdLst>
                <a:gd name="T0" fmla="*/ 56 w 80"/>
                <a:gd name="T1" fmla="*/ 81 h 81"/>
                <a:gd name="T2" fmla="*/ 65 w 80"/>
                <a:gd name="T3" fmla="*/ 71 h 81"/>
                <a:gd name="T4" fmla="*/ 74 w 80"/>
                <a:gd name="T5" fmla="*/ 75 h 81"/>
                <a:gd name="T6" fmla="*/ 80 w 80"/>
                <a:gd name="T7" fmla="*/ 59 h 81"/>
                <a:gd name="T8" fmla="*/ 72 w 80"/>
                <a:gd name="T9" fmla="*/ 55 h 81"/>
                <a:gd name="T10" fmla="*/ 72 w 80"/>
                <a:gd name="T11" fmla="*/ 42 h 81"/>
                <a:gd name="T12" fmla="*/ 80 w 80"/>
                <a:gd name="T13" fmla="*/ 37 h 81"/>
                <a:gd name="T14" fmla="*/ 74 w 80"/>
                <a:gd name="T15" fmla="*/ 22 h 81"/>
                <a:gd name="T16" fmla="*/ 65 w 80"/>
                <a:gd name="T17" fmla="*/ 25 h 81"/>
                <a:gd name="T18" fmla="*/ 56 w 80"/>
                <a:gd name="T19" fmla="*/ 16 h 81"/>
                <a:gd name="T20" fmla="*/ 59 w 80"/>
                <a:gd name="T21" fmla="*/ 7 h 81"/>
                <a:gd name="T22" fmla="*/ 43 w 80"/>
                <a:gd name="T23" fmla="*/ 0 h 81"/>
                <a:gd name="T24" fmla="*/ 39 w 80"/>
                <a:gd name="T25" fmla="*/ 9 h 81"/>
                <a:gd name="T26" fmla="*/ 26 w 80"/>
                <a:gd name="T27" fmla="*/ 9 h 81"/>
                <a:gd name="T28" fmla="*/ 22 w 80"/>
                <a:gd name="T29" fmla="*/ 0 h 81"/>
                <a:gd name="T30" fmla="*/ 6 w 80"/>
                <a:gd name="T31" fmla="*/ 7 h 81"/>
                <a:gd name="T32" fmla="*/ 9 w 80"/>
                <a:gd name="T33" fmla="*/ 16 h 81"/>
                <a:gd name="T34" fmla="*/ 0 w 80"/>
                <a:gd name="T35" fmla="*/ 2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81">
                  <a:moveTo>
                    <a:pt x="56" y="81"/>
                  </a:moveTo>
                  <a:cubicBezTo>
                    <a:pt x="59" y="78"/>
                    <a:pt x="62" y="75"/>
                    <a:pt x="65" y="71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1"/>
                    <a:pt x="72" y="46"/>
                    <a:pt x="72" y="42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2" y="22"/>
                    <a:pt x="59" y="19"/>
                    <a:pt x="56" y="16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5" y="8"/>
                    <a:pt x="30" y="8"/>
                    <a:pt x="26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9"/>
                    <a:pt x="3" y="22"/>
                    <a:pt x="0" y="25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Freeform 940">
              <a:extLst>
                <a:ext uri="{FF2B5EF4-FFF2-40B4-BE49-F238E27FC236}">
                  <a16:creationId xmlns:a16="http://schemas.microsoft.com/office/drawing/2014/main" id="{8AA0A2A5-F8E1-4501-B038-68BEA3DDB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683" y="3134255"/>
              <a:ext cx="101600" cy="103188"/>
            </a:xfrm>
            <a:custGeom>
              <a:avLst/>
              <a:gdLst>
                <a:gd name="T0" fmla="*/ 0 w 32"/>
                <a:gd name="T1" fmla="*/ 16 h 32"/>
                <a:gd name="T2" fmla="*/ 16 w 32"/>
                <a:gd name="T3" fmla="*/ 0 h 32"/>
                <a:gd name="T4" fmla="*/ 32 w 32"/>
                <a:gd name="T5" fmla="*/ 16 h 32"/>
                <a:gd name="T6" fmla="*/ 16 w 32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Oval 941">
              <a:extLst>
                <a:ext uri="{FF2B5EF4-FFF2-40B4-BE49-F238E27FC236}">
                  <a16:creationId xmlns:a16="http://schemas.microsoft.com/office/drawing/2014/main" id="{00B2F0B0-60B2-4744-AB5A-FE54EDEF8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6196" y="2823105"/>
              <a:ext cx="485775" cy="492125"/>
            </a:xfrm>
            <a:prstGeom prst="ellipse">
              <a:avLst/>
            </a:pr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Freeform 942">
              <a:extLst>
                <a:ext uri="{FF2B5EF4-FFF2-40B4-BE49-F238E27FC236}">
                  <a16:creationId xmlns:a16="http://schemas.microsoft.com/office/drawing/2014/main" id="{4DA06002-7886-4E99-B741-9FA8CAFFC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471" y="3250142"/>
              <a:ext cx="153988" cy="155575"/>
            </a:xfrm>
            <a:custGeom>
              <a:avLst/>
              <a:gdLst>
                <a:gd name="T0" fmla="*/ 24 w 97"/>
                <a:gd name="T1" fmla="*/ 0 h 98"/>
                <a:gd name="T2" fmla="*/ 97 w 97"/>
                <a:gd name="T3" fmla="*/ 73 h 98"/>
                <a:gd name="T4" fmla="*/ 72 w 97"/>
                <a:gd name="T5" fmla="*/ 98 h 98"/>
                <a:gd name="T6" fmla="*/ 0 w 97"/>
                <a:gd name="T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8">
                  <a:moveTo>
                    <a:pt x="24" y="0"/>
                  </a:moveTo>
                  <a:lnTo>
                    <a:pt x="97" y="73"/>
                  </a:lnTo>
                  <a:lnTo>
                    <a:pt x="72" y="98"/>
                  </a:lnTo>
                  <a:lnTo>
                    <a:pt x="0" y="24"/>
                  </a:lnTo>
                </a:path>
              </a:pathLst>
            </a:custGeom>
            <a:noFill/>
            <a:ln w="28575" cap="flat">
              <a:solidFill>
                <a:srgbClr val="00D2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04F463E6-7F8F-4D74-AD8A-ED437C65A5DA}"/>
              </a:ext>
            </a:extLst>
          </p:cNvPr>
          <p:cNvSpPr/>
          <p:nvPr/>
        </p:nvSpPr>
        <p:spPr>
          <a:xfrm>
            <a:off x="14803068" y="4941443"/>
            <a:ext cx="2344654" cy="322197"/>
          </a:xfrm>
          <a:prstGeom prst="rect">
            <a:avLst/>
          </a:prstGeom>
          <a:solidFill>
            <a:srgbClr val="00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chemeClr val="bg1"/>
                </a:solidFill>
                <a:latin typeface="Gill Sans MT" panose="020B0502020104020203" pitchFamily="34" charset="0"/>
              </a:rPr>
              <a:t>produto 2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9652CBDE-7904-4751-AC9A-B9CF45998BC4}"/>
              </a:ext>
            </a:extLst>
          </p:cNvPr>
          <p:cNvSpPr/>
          <p:nvPr/>
        </p:nvSpPr>
        <p:spPr>
          <a:xfrm>
            <a:off x="14803068" y="4563470"/>
            <a:ext cx="2344654" cy="322197"/>
          </a:xfrm>
          <a:prstGeom prst="rect">
            <a:avLst/>
          </a:prstGeom>
          <a:solidFill>
            <a:srgbClr val="370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latin typeface="Gill Sans MT" panose="020B0502020104020203" pitchFamily="34" charset="0"/>
              </a:rPr>
              <a:t>produto 1</a:t>
            </a:r>
          </a:p>
        </p:txBody>
      </p:sp>
      <p:sp>
        <p:nvSpPr>
          <p:cNvPr id="63" name="Forma livre 40">
            <a:extLst>
              <a:ext uri="{FF2B5EF4-FFF2-40B4-BE49-F238E27FC236}">
                <a16:creationId xmlns:a16="http://schemas.microsoft.com/office/drawing/2014/main" id="{7B7350AA-2FC5-4FB9-803C-4281BE282421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74" name="Grupo 41">
            <a:extLst>
              <a:ext uri="{FF2B5EF4-FFF2-40B4-BE49-F238E27FC236}">
                <a16:creationId xmlns:a16="http://schemas.microsoft.com/office/drawing/2014/main" id="{8577B4EE-18D9-4A82-BDF9-06F0FE9E1F90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4D94C2C0-2202-4518-8B42-846F390F5E3B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Multiplicar 43">
              <a:extLst>
                <a:ext uri="{FF2B5EF4-FFF2-40B4-BE49-F238E27FC236}">
                  <a16:creationId xmlns:a16="http://schemas.microsoft.com/office/drawing/2014/main" id="{23D82D97-2FA7-4AC8-BEFB-4FBA14AC0B51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7" name="Retângulo 76">
            <a:extLst>
              <a:ext uri="{FF2B5EF4-FFF2-40B4-BE49-F238E27FC236}">
                <a16:creationId xmlns:a16="http://schemas.microsoft.com/office/drawing/2014/main" id="{0CC82516-A8B6-4095-8110-BF93D1A42B78}"/>
              </a:ext>
            </a:extLst>
          </p:cNvPr>
          <p:cNvSpPr/>
          <p:nvPr/>
        </p:nvSpPr>
        <p:spPr>
          <a:xfrm>
            <a:off x="354885" y="1544812"/>
            <a:ext cx="7456882" cy="7995286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85FD8F05-4F7B-405D-BDDF-2349637697EF}"/>
              </a:ext>
            </a:extLst>
          </p:cNvPr>
          <p:cNvSpPr txBox="1"/>
          <p:nvPr/>
        </p:nvSpPr>
        <p:spPr>
          <a:xfrm>
            <a:off x="644231" y="1818359"/>
            <a:ext cx="7000377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Exemplo de tela com conteúdo mais denso, a dica acima vale para este caso também.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Quando houver muito texto tente </a:t>
            </a:r>
            <a:b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quebrá-los em tópicos ou ainda em blocos, como num jornal, é muito mais fácil ler blocos de mais ou menos seis palavras por linha do que uma linha muito extensa. Percorrer espaços menores com o olhar deixa a leitura menos cansativa e ainda ajuda na diagramação do conteúdo. 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Para editar o gráfico de linha basta clicar com o botão direito do mouse em cima dele e escolher a opção “Editar dados”.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Lembre-se de sintetizar a informação para sua audiência, sobretudo se sua compreensão depende do que está na tela.</a:t>
            </a:r>
          </a:p>
        </p:txBody>
      </p:sp>
    </p:spTree>
    <p:extLst>
      <p:ext uri="{BB962C8B-B14F-4D97-AF65-F5344CB8AC3E}">
        <p14:creationId xmlns:p14="http://schemas.microsoft.com/office/powerpoint/2010/main" val="369859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F05F2BCA-BD10-4E3C-AA32-CB0315870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4" b="52099"/>
          <a:stretch/>
        </p:blipFill>
        <p:spPr>
          <a:xfrm>
            <a:off x="0" y="0"/>
            <a:ext cx="17557750" cy="4230554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DDDD1BE-724B-4D58-9AEE-FD38DCFD101F}"/>
              </a:ext>
            </a:extLst>
          </p:cNvPr>
          <p:cNvSpPr/>
          <p:nvPr/>
        </p:nvSpPr>
        <p:spPr>
          <a:xfrm>
            <a:off x="0" y="0"/>
            <a:ext cx="17557750" cy="4230554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70000"/>
                </a:srgbClr>
              </a:gs>
              <a:gs pos="50000">
                <a:srgbClr val="37003C">
                  <a:alpha val="7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F6BE98-7338-4346-A90B-24597F815105}"/>
              </a:ext>
            </a:extLst>
          </p:cNvPr>
          <p:cNvSpPr txBox="1"/>
          <p:nvPr/>
        </p:nvSpPr>
        <p:spPr>
          <a:xfrm>
            <a:off x="106525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017AE7DD-34EB-4D07-AEEA-38ED1350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32298" r="1130" b="51982"/>
          <a:stretch/>
        </p:blipFill>
        <p:spPr>
          <a:xfrm>
            <a:off x="186418" y="4499428"/>
            <a:ext cx="17184915" cy="1552609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BB33-ABA5-4E6C-9C7C-92099744BAE2}"/>
              </a:ext>
            </a:extLst>
          </p:cNvPr>
          <p:cNvSpPr txBox="1"/>
          <p:nvPr/>
        </p:nvSpPr>
        <p:spPr>
          <a:xfrm>
            <a:off x="1065254" y="1677947"/>
            <a:ext cx="590270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t-BR" sz="8000" b="1" dirty="0">
                <a:solidFill>
                  <a:schemeClr val="bg1"/>
                </a:solidFill>
                <a:latin typeface="Gill Sans MT" panose="020B0502020104020203" pitchFamily="34" charset="0"/>
              </a:rPr>
              <a:t>LINHA</a:t>
            </a:r>
          </a:p>
          <a:p>
            <a:pPr>
              <a:lnSpc>
                <a:spcPct val="85000"/>
              </a:lnSpc>
            </a:pPr>
            <a:r>
              <a:rPr lang="pt-BR" sz="8000" b="1" dirty="0">
                <a:solidFill>
                  <a:schemeClr val="bg1"/>
                </a:solidFill>
                <a:latin typeface="Gill Sans MT" panose="020B0502020104020203" pitchFamily="34" charset="0"/>
              </a:rPr>
              <a:t>DO TEMPO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8E243CD-D32F-42F1-94A4-2C2198C63251}"/>
              </a:ext>
            </a:extLst>
          </p:cNvPr>
          <p:cNvGrpSpPr/>
          <p:nvPr/>
        </p:nvGrpSpPr>
        <p:grpSpPr>
          <a:xfrm>
            <a:off x="1065254" y="5107808"/>
            <a:ext cx="2319203" cy="1855267"/>
            <a:chOff x="1065254" y="5107808"/>
            <a:chExt cx="2319203" cy="1855267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2AB8550F-8E15-44CA-80A0-0030B3FD122B}"/>
                </a:ext>
              </a:extLst>
            </p:cNvPr>
            <p:cNvGrpSpPr/>
            <p:nvPr/>
          </p:nvGrpSpPr>
          <p:grpSpPr>
            <a:xfrm>
              <a:off x="106525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077A9E57-1470-497A-A1CF-56069403268D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:a16="http://schemas.microsoft.com/office/drawing/2014/main" id="{FE29E915-0ADE-4D09-90C3-2A8FC5D9426C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5BAD1380-2F5E-45DB-A409-4CFDCC8D1435}"/>
                </a:ext>
              </a:extLst>
            </p:cNvPr>
            <p:cNvSpPr txBox="1"/>
            <p:nvPr/>
          </p:nvSpPr>
          <p:spPr>
            <a:xfrm>
              <a:off x="122088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2014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38924A-25BD-4369-B588-B860BBDCEDE1}"/>
              </a:ext>
            </a:extLst>
          </p:cNvPr>
          <p:cNvGrpSpPr/>
          <p:nvPr/>
        </p:nvGrpSpPr>
        <p:grpSpPr>
          <a:xfrm>
            <a:off x="4342264" y="5107808"/>
            <a:ext cx="2319203" cy="1855267"/>
            <a:chOff x="4342264" y="5107808"/>
            <a:chExt cx="2319203" cy="1855267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DA01E44-1EB0-4AAE-94A7-69F9E99CEFA9}"/>
                </a:ext>
              </a:extLst>
            </p:cNvPr>
            <p:cNvGrpSpPr/>
            <p:nvPr/>
          </p:nvGrpSpPr>
          <p:grpSpPr>
            <a:xfrm>
              <a:off x="434226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7A901DAA-4344-4329-8FA8-EA832A6FC889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Triângulo isósceles 25">
                <a:extLst>
                  <a:ext uri="{FF2B5EF4-FFF2-40B4-BE49-F238E27FC236}">
                    <a16:creationId xmlns:a16="http://schemas.microsoft.com/office/drawing/2014/main" id="{1A10C635-B4EC-4127-B1DA-A0734D73858E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9A1FBFC-8EFD-420E-9E4D-7B07D8DA4FA3}"/>
                </a:ext>
              </a:extLst>
            </p:cNvPr>
            <p:cNvSpPr txBox="1"/>
            <p:nvPr/>
          </p:nvSpPr>
          <p:spPr>
            <a:xfrm>
              <a:off x="449789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2015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6297EBF-36C0-4DE6-ADCE-09D292A522B4}"/>
              </a:ext>
            </a:extLst>
          </p:cNvPr>
          <p:cNvGrpSpPr/>
          <p:nvPr/>
        </p:nvGrpSpPr>
        <p:grpSpPr>
          <a:xfrm>
            <a:off x="7619274" y="5107808"/>
            <a:ext cx="2319203" cy="1855267"/>
            <a:chOff x="7619274" y="5107808"/>
            <a:chExt cx="2319203" cy="1855267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C487E9E5-01A7-4284-B193-2A408D10F4C3}"/>
                </a:ext>
              </a:extLst>
            </p:cNvPr>
            <p:cNvGrpSpPr/>
            <p:nvPr/>
          </p:nvGrpSpPr>
          <p:grpSpPr>
            <a:xfrm>
              <a:off x="761927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E30A3D7C-1364-46FD-A05B-325966DC51C4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Triângulo isósceles 28">
                <a:extLst>
                  <a:ext uri="{FF2B5EF4-FFF2-40B4-BE49-F238E27FC236}">
                    <a16:creationId xmlns:a16="http://schemas.microsoft.com/office/drawing/2014/main" id="{E6922A06-51B2-4700-AF79-9E4F01D06DF3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E0C47623-8945-4FA2-B349-62608D5E8036}"/>
                </a:ext>
              </a:extLst>
            </p:cNvPr>
            <p:cNvSpPr txBox="1"/>
            <p:nvPr/>
          </p:nvSpPr>
          <p:spPr>
            <a:xfrm>
              <a:off x="777490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31A61553-04DC-4006-86F1-6F22D4C48F58}"/>
              </a:ext>
            </a:extLst>
          </p:cNvPr>
          <p:cNvGrpSpPr/>
          <p:nvPr/>
        </p:nvGrpSpPr>
        <p:grpSpPr>
          <a:xfrm>
            <a:off x="10896284" y="5107808"/>
            <a:ext cx="2319203" cy="1855267"/>
            <a:chOff x="10896284" y="5107808"/>
            <a:chExt cx="2319203" cy="1855267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CF064D-8189-4CA8-973C-60F044CF0BB4}"/>
                </a:ext>
              </a:extLst>
            </p:cNvPr>
            <p:cNvGrpSpPr/>
            <p:nvPr/>
          </p:nvGrpSpPr>
          <p:grpSpPr>
            <a:xfrm>
              <a:off x="1089628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F0A18BE2-1F30-45B6-A1B6-146F8EC461F4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Triângulo isósceles 31">
                <a:extLst>
                  <a:ext uri="{FF2B5EF4-FFF2-40B4-BE49-F238E27FC236}">
                    <a16:creationId xmlns:a16="http://schemas.microsoft.com/office/drawing/2014/main" id="{F7783D62-3FF5-4178-B193-ECDA4C71BD7A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60734F2-EAB5-4E2F-A296-0F950B20B693}"/>
                </a:ext>
              </a:extLst>
            </p:cNvPr>
            <p:cNvSpPr txBox="1"/>
            <p:nvPr/>
          </p:nvSpPr>
          <p:spPr>
            <a:xfrm>
              <a:off x="1105191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2017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F6474D3-87EC-4BCC-89B1-A551E1B2F14F}"/>
              </a:ext>
            </a:extLst>
          </p:cNvPr>
          <p:cNvGrpSpPr/>
          <p:nvPr/>
        </p:nvGrpSpPr>
        <p:grpSpPr>
          <a:xfrm>
            <a:off x="14173294" y="5107808"/>
            <a:ext cx="2319203" cy="1855267"/>
            <a:chOff x="14173294" y="5107808"/>
            <a:chExt cx="2319203" cy="185526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B347BB7-D31B-4362-BEBA-B1C99BDD0691}"/>
                </a:ext>
              </a:extLst>
            </p:cNvPr>
            <p:cNvGrpSpPr/>
            <p:nvPr/>
          </p:nvGrpSpPr>
          <p:grpSpPr>
            <a:xfrm>
              <a:off x="1417329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92724261-3236-4FFA-8503-0DBD9CAF4B97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Triângulo isósceles 34">
                <a:extLst>
                  <a:ext uri="{FF2B5EF4-FFF2-40B4-BE49-F238E27FC236}">
                    <a16:creationId xmlns:a16="http://schemas.microsoft.com/office/drawing/2014/main" id="{427B980F-92B7-422A-800F-64A1A45B85E1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2306052-8144-4267-9495-00D0E931C84B}"/>
                </a:ext>
              </a:extLst>
            </p:cNvPr>
            <p:cNvSpPr txBox="1"/>
            <p:nvPr/>
          </p:nvSpPr>
          <p:spPr>
            <a:xfrm>
              <a:off x="1432892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2018</a:t>
              </a:r>
            </a:p>
          </p:txBody>
        </p:sp>
      </p:grp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C5829990-7AA6-412E-82FD-04E0169FC59B}"/>
              </a:ext>
            </a:extLst>
          </p:cNvPr>
          <p:cNvCxnSpPr>
            <a:cxnSpLocks/>
          </p:cNvCxnSpPr>
          <p:nvPr/>
        </p:nvCxnSpPr>
        <p:spPr>
          <a:xfrm flipV="1">
            <a:off x="0" y="7407038"/>
            <a:ext cx="17557752" cy="1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:a16="http://schemas.microsoft.com/office/drawing/2014/main" id="{1AC40F81-A175-4D98-B48C-E2BBD51500F9}"/>
              </a:ext>
            </a:extLst>
          </p:cNvPr>
          <p:cNvSpPr/>
          <p:nvPr/>
        </p:nvSpPr>
        <p:spPr>
          <a:xfrm>
            <a:off x="202816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1B188090-0706-415A-8369-A836E5978394}"/>
              </a:ext>
            </a:extLst>
          </p:cNvPr>
          <p:cNvSpPr/>
          <p:nvPr/>
        </p:nvSpPr>
        <p:spPr>
          <a:xfrm>
            <a:off x="530517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648F1085-81E5-42FE-9B4B-C07BA90713E2}"/>
              </a:ext>
            </a:extLst>
          </p:cNvPr>
          <p:cNvSpPr/>
          <p:nvPr/>
        </p:nvSpPr>
        <p:spPr>
          <a:xfrm>
            <a:off x="858218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3005A2D5-1104-495B-B09B-DE23EAF60078}"/>
              </a:ext>
            </a:extLst>
          </p:cNvPr>
          <p:cNvSpPr/>
          <p:nvPr/>
        </p:nvSpPr>
        <p:spPr>
          <a:xfrm>
            <a:off x="1185919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FA7957B7-33E6-4940-9200-CB0E0F44D8A7}"/>
              </a:ext>
            </a:extLst>
          </p:cNvPr>
          <p:cNvSpPr/>
          <p:nvPr/>
        </p:nvSpPr>
        <p:spPr>
          <a:xfrm>
            <a:off x="1513620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FF91291-771F-422B-B91A-8BEB2411A1DF}"/>
              </a:ext>
            </a:extLst>
          </p:cNvPr>
          <p:cNvSpPr txBox="1"/>
          <p:nvPr/>
        </p:nvSpPr>
        <p:spPr>
          <a:xfrm>
            <a:off x="434226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640592E5-D2F8-43DE-AC05-A583024E14D2}"/>
              </a:ext>
            </a:extLst>
          </p:cNvPr>
          <p:cNvSpPr txBox="1"/>
          <p:nvPr/>
        </p:nvSpPr>
        <p:spPr>
          <a:xfrm>
            <a:off x="761927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57AFF5D-9C38-4CD4-8688-6DD40EA32859}"/>
              </a:ext>
            </a:extLst>
          </p:cNvPr>
          <p:cNvSpPr txBox="1"/>
          <p:nvPr/>
        </p:nvSpPr>
        <p:spPr>
          <a:xfrm>
            <a:off x="1089628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766A35A-06B8-4BD2-9B0F-609D23F0F4C1}"/>
              </a:ext>
            </a:extLst>
          </p:cNvPr>
          <p:cNvSpPr txBox="1"/>
          <p:nvPr/>
        </p:nvSpPr>
        <p:spPr>
          <a:xfrm>
            <a:off x="1417329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05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F05F2BCA-BD10-4E3C-AA32-CB0315870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4" b="52099"/>
          <a:stretch/>
        </p:blipFill>
        <p:spPr>
          <a:xfrm>
            <a:off x="0" y="0"/>
            <a:ext cx="17557750" cy="4230554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DDDD1BE-724B-4D58-9AEE-FD38DCFD101F}"/>
              </a:ext>
            </a:extLst>
          </p:cNvPr>
          <p:cNvSpPr/>
          <p:nvPr/>
        </p:nvSpPr>
        <p:spPr>
          <a:xfrm>
            <a:off x="0" y="0"/>
            <a:ext cx="17557750" cy="4230554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70000"/>
                </a:srgbClr>
              </a:gs>
              <a:gs pos="50000">
                <a:srgbClr val="37003C">
                  <a:alpha val="7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F6BE98-7338-4346-A90B-24597F815105}"/>
              </a:ext>
            </a:extLst>
          </p:cNvPr>
          <p:cNvSpPr txBox="1"/>
          <p:nvPr/>
        </p:nvSpPr>
        <p:spPr>
          <a:xfrm>
            <a:off x="106525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017AE7DD-34EB-4D07-AEEA-38ED1350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32298" r="1130" b="51982"/>
          <a:stretch/>
        </p:blipFill>
        <p:spPr>
          <a:xfrm>
            <a:off x="186418" y="4499428"/>
            <a:ext cx="17184915" cy="1552609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BB33-ABA5-4E6C-9C7C-92099744BAE2}"/>
              </a:ext>
            </a:extLst>
          </p:cNvPr>
          <p:cNvSpPr txBox="1"/>
          <p:nvPr/>
        </p:nvSpPr>
        <p:spPr>
          <a:xfrm>
            <a:off x="1065254" y="1677947"/>
            <a:ext cx="5902706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pt-BR" sz="8000" b="1" dirty="0">
                <a:solidFill>
                  <a:schemeClr val="bg1"/>
                </a:solidFill>
                <a:latin typeface="Gill Sans MT" panose="020B0502020104020203" pitchFamily="34" charset="0"/>
              </a:rPr>
              <a:t>LINHA</a:t>
            </a:r>
          </a:p>
          <a:p>
            <a:pPr>
              <a:lnSpc>
                <a:spcPct val="85000"/>
              </a:lnSpc>
            </a:pPr>
            <a:r>
              <a:rPr lang="pt-BR" sz="8000" b="1" dirty="0">
                <a:solidFill>
                  <a:schemeClr val="bg1"/>
                </a:solidFill>
                <a:latin typeface="Gill Sans MT" panose="020B0502020104020203" pitchFamily="34" charset="0"/>
              </a:rPr>
              <a:t>DO TEMPO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8E243CD-D32F-42F1-94A4-2C2198C63251}"/>
              </a:ext>
            </a:extLst>
          </p:cNvPr>
          <p:cNvGrpSpPr/>
          <p:nvPr/>
        </p:nvGrpSpPr>
        <p:grpSpPr>
          <a:xfrm>
            <a:off x="1065254" y="5107808"/>
            <a:ext cx="2319203" cy="1855267"/>
            <a:chOff x="1065254" y="5107808"/>
            <a:chExt cx="2319203" cy="1855267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2AB8550F-8E15-44CA-80A0-0030B3FD122B}"/>
                </a:ext>
              </a:extLst>
            </p:cNvPr>
            <p:cNvGrpSpPr/>
            <p:nvPr/>
          </p:nvGrpSpPr>
          <p:grpSpPr>
            <a:xfrm>
              <a:off x="106525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077A9E57-1470-497A-A1CF-56069403268D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riângulo isósceles 22">
                <a:extLst>
                  <a:ext uri="{FF2B5EF4-FFF2-40B4-BE49-F238E27FC236}">
                    <a16:creationId xmlns:a16="http://schemas.microsoft.com/office/drawing/2014/main" id="{FE29E915-0ADE-4D09-90C3-2A8FC5D9426C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5BAD1380-2F5E-45DB-A409-4CFDCC8D1435}"/>
                </a:ext>
              </a:extLst>
            </p:cNvPr>
            <p:cNvSpPr txBox="1"/>
            <p:nvPr/>
          </p:nvSpPr>
          <p:spPr>
            <a:xfrm>
              <a:off x="122088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2014</a:t>
              </a:r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38924A-25BD-4369-B588-B860BBDCEDE1}"/>
              </a:ext>
            </a:extLst>
          </p:cNvPr>
          <p:cNvGrpSpPr/>
          <p:nvPr/>
        </p:nvGrpSpPr>
        <p:grpSpPr>
          <a:xfrm>
            <a:off x="4342264" y="5107808"/>
            <a:ext cx="2319203" cy="1855267"/>
            <a:chOff x="4342264" y="5107808"/>
            <a:chExt cx="2319203" cy="1855267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DA01E44-1EB0-4AAE-94A7-69F9E99CEFA9}"/>
                </a:ext>
              </a:extLst>
            </p:cNvPr>
            <p:cNvGrpSpPr/>
            <p:nvPr/>
          </p:nvGrpSpPr>
          <p:grpSpPr>
            <a:xfrm>
              <a:off x="434226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7A901DAA-4344-4329-8FA8-EA832A6FC889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Triângulo isósceles 25">
                <a:extLst>
                  <a:ext uri="{FF2B5EF4-FFF2-40B4-BE49-F238E27FC236}">
                    <a16:creationId xmlns:a16="http://schemas.microsoft.com/office/drawing/2014/main" id="{1A10C635-B4EC-4127-B1DA-A0734D73858E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9A1FBFC-8EFD-420E-9E4D-7B07D8DA4FA3}"/>
                </a:ext>
              </a:extLst>
            </p:cNvPr>
            <p:cNvSpPr txBox="1"/>
            <p:nvPr/>
          </p:nvSpPr>
          <p:spPr>
            <a:xfrm>
              <a:off x="449789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2015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6297EBF-36C0-4DE6-ADCE-09D292A522B4}"/>
              </a:ext>
            </a:extLst>
          </p:cNvPr>
          <p:cNvGrpSpPr/>
          <p:nvPr/>
        </p:nvGrpSpPr>
        <p:grpSpPr>
          <a:xfrm>
            <a:off x="7619274" y="5107808"/>
            <a:ext cx="2319203" cy="1855267"/>
            <a:chOff x="7619274" y="5107808"/>
            <a:chExt cx="2319203" cy="1855267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C487E9E5-01A7-4284-B193-2A408D10F4C3}"/>
                </a:ext>
              </a:extLst>
            </p:cNvPr>
            <p:cNvGrpSpPr/>
            <p:nvPr/>
          </p:nvGrpSpPr>
          <p:grpSpPr>
            <a:xfrm>
              <a:off x="761927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E30A3D7C-1364-46FD-A05B-325966DC51C4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Triângulo isósceles 28">
                <a:extLst>
                  <a:ext uri="{FF2B5EF4-FFF2-40B4-BE49-F238E27FC236}">
                    <a16:creationId xmlns:a16="http://schemas.microsoft.com/office/drawing/2014/main" id="{E6922A06-51B2-4700-AF79-9E4F01D06DF3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E0C47623-8945-4FA2-B349-62608D5E8036}"/>
                </a:ext>
              </a:extLst>
            </p:cNvPr>
            <p:cNvSpPr txBox="1"/>
            <p:nvPr/>
          </p:nvSpPr>
          <p:spPr>
            <a:xfrm>
              <a:off x="777490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31A61553-04DC-4006-86F1-6F22D4C48F58}"/>
              </a:ext>
            </a:extLst>
          </p:cNvPr>
          <p:cNvGrpSpPr/>
          <p:nvPr/>
        </p:nvGrpSpPr>
        <p:grpSpPr>
          <a:xfrm>
            <a:off x="10896284" y="5107808"/>
            <a:ext cx="2319203" cy="1855267"/>
            <a:chOff x="10896284" y="5107808"/>
            <a:chExt cx="2319203" cy="1855267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CF064D-8189-4CA8-973C-60F044CF0BB4}"/>
                </a:ext>
              </a:extLst>
            </p:cNvPr>
            <p:cNvGrpSpPr/>
            <p:nvPr/>
          </p:nvGrpSpPr>
          <p:grpSpPr>
            <a:xfrm>
              <a:off x="1089628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F0A18BE2-1F30-45B6-A1B6-146F8EC461F4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Triângulo isósceles 31">
                <a:extLst>
                  <a:ext uri="{FF2B5EF4-FFF2-40B4-BE49-F238E27FC236}">
                    <a16:creationId xmlns:a16="http://schemas.microsoft.com/office/drawing/2014/main" id="{F7783D62-3FF5-4178-B193-ECDA4C71BD7A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60734F2-EAB5-4E2F-A296-0F950B20B693}"/>
                </a:ext>
              </a:extLst>
            </p:cNvPr>
            <p:cNvSpPr txBox="1"/>
            <p:nvPr/>
          </p:nvSpPr>
          <p:spPr>
            <a:xfrm>
              <a:off x="1105191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2017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F6474D3-87EC-4BCC-89B1-A551E1B2F14F}"/>
              </a:ext>
            </a:extLst>
          </p:cNvPr>
          <p:cNvGrpSpPr/>
          <p:nvPr/>
        </p:nvGrpSpPr>
        <p:grpSpPr>
          <a:xfrm>
            <a:off x="14173294" y="5107808"/>
            <a:ext cx="2319203" cy="1855267"/>
            <a:chOff x="14173294" y="5107808"/>
            <a:chExt cx="2319203" cy="185526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6B347BB7-D31B-4362-BEBA-B1C99BDD0691}"/>
                </a:ext>
              </a:extLst>
            </p:cNvPr>
            <p:cNvGrpSpPr/>
            <p:nvPr/>
          </p:nvGrpSpPr>
          <p:grpSpPr>
            <a:xfrm>
              <a:off x="14173294" y="5107808"/>
              <a:ext cx="2319203" cy="1855267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92724261-3236-4FFA-8503-0DBD9CAF4B97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Triângulo isósceles 34">
                <a:extLst>
                  <a:ext uri="{FF2B5EF4-FFF2-40B4-BE49-F238E27FC236}">
                    <a16:creationId xmlns:a16="http://schemas.microsoft.com/office/drawing/2014/main" id="{427B980F-92B7-422A-800F-64A1A45B85E1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2306052-8144-4267-9495-00D0E931C84B}"/>
                </a:ext>
              </a:extLst>
            </p:cNvPr>
            <p:cNvSpPr txBox="1"/>
            <p:nvPr/>
          </p:nvSpPr>
          <p:spPr>
            <a:xfrm>
              <a:off x="14328929" y="5636101"/>
              <a:ext cx="2007932" cy="798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2018</a:t>
              </a:r>
            </a:p>
          </p:txBody>
        </p:sp>
      </p:grp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C5829990-7AA6-412E-82FD-04E0169FC59B}"/>
              </a:ext>
            </a:extLst>
          </p:cNvPr>
          <p:cNvCxnSpPr>
            <a:cxnSpLocks/>
          </p:cNvCxnSpPr>
          <p:nvPr/>
        </p:nvCxnSpPr>
        <p:spPr>
          <a:xfrm flipV="1">
            <a:off x="0" y="7407038"/>
            <a:ext cx="17557752" cy="1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:a16="http://schemas.microsoft.com/office/drawing/2014/main" id="{1AC40F81-A175-4D98-B48C-E2BBD51500F9}"/>
              </a:ext>
            </a:extLst>
          </p:cNvPr>
          <p:cNvSpPr/>
          <p:nvPr/>
        </p:nvSpPr>
        <p:spPr>
          <a:xfrm>
            <a:off x="202816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1B188090-0706-415A-8369-A836E5978394}"/>
              </a:ext>
            </a:extLst>
          </p:cNvPr>
          <p:cNvSpPr/>
          <p:nvPr/>
        </p:nvSpPr>
        <p:spPr>
          <a:xfrm>
            <a:off x="530517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648F1085-81E5-42FE-9B4B-C07BA90713E2}"/>
              </a:ext>
            </a:extLst>
          </p:cNvPr>
          <p:cNvSpPr/>
          <p:nvPr/>
        </p:nvSpPr>
        <p:spPr>
          <a:xfrm>
            <a:off x="858218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3005A2D5-1104-495B-B09B-DE23EAF60078}"/>
              </a:ext>
            </a:extLst>
          </p:cNvPr>
          <p:cNvSpPr/>
          <p:nvPr/>
        </p:nvSpPr>
        <p:spPr>
          <a:xfrm>
            <a:off x="1185919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FA7957B7-33E6-4940-9200-CB0E0F44D8A7}"/>
              </a:ext>
            </a:extLst>
          </p:cNvPr>
          <p:cNvSpPr/>
          <p:nvPr/>
        </p:nvSpPr>
        <p:spPr>
          <a:xfrm>
            <a:off x="15136204" y="7210347"/>
            <a:ext cx="393382" cy="393382"/>
          </a:xfrm>
          <a:prstGeom prst="ellipse">
            <a:avLst/>
          </a:prstGeom>
          <a:solidFill>
            <a:srgbClr val="37003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8FF91291-771F-422B-B91A-8BEB2411A1DF}"/>
              </a:ext>
            </a:extLst>
          </p:cNvPr>
          <p:cNvSpPr txBox="1"/>
          <p:nvPr/>
        </p:nvSpPr>
        <p:spPr>
          <a:xfrm>
            <a:off x="434226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640592E5-D2F8-43DE-AC05-A583024E14D2}"/>
              </a:ext>
            </a:extLst>
          </p:cNvPr>
          <p:cNvSpPr txBox="1"/>
          <p:nvPr/>
        </p:nvSpPr>
        <p:spPr>
          <a:xfrm>
            <a:off x="761927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57AFF5D-9C38-4CD4-8688-6DD40EA32859}"/>
              </a:ext>
            </a:extLst>
          </p:cNvPr>
          <p:cNvSpPr txBox="1"/>
          <p:nvPr/>
        </p:nvSpPr>
        <p:spPr>
          <a:xfrm>
            <a:off x="1089628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7766A35A-06B8-4BD2-9B0F-609D23F0F4C1}"/>
              </a:ext>
            </a:extLst>
          </p:cNvPr>
          <p:cNvSpPr txBox="1"/>
          <p:nvPr/>
        </p:nvSpPr>
        <p:spPr>
          <a:xfrm>
            <a:off x="14173294" y="7782225"/>
            <a:ext cx="2319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endParaRPr lang="pt-BR" b="1" i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51" name="Forma livre 40">
            <a:extLst>
              <a:ext uri="{FF2B5EF4-FFF2-40B4-BE49-F238E27FC236}">
                <a16:creationId xmlns:a16="http://schemas.microsoft.com/office/drawing/2014/main" id="{C378C34C-9A2E-4096-AAD1-57A7BECAAE15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53" name="Grupo 41">
            <a:extLst>
              <a:ext uri="{FF2B5EF4-FFF2-40B4-BE49-F238E27FC236}">
                <a16:creationId xmlns:a16="http://schemas.microsoft.com/office/drawing/2014/main" id="{4420014E-8887-45F5-93F8-B190E9CFD626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28D6EEEB-8840-48A1-BE2F-0F43373F0528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Multiplicar 43">
              <a:extLst>
                <a:ext uri="{FF2B5EF4-FFF2-40B4-BE49-F238E27FC236}">
                  <a16:creationId xmlns:a16="http://schemas.microsoft.com/office/drawing/2014/main" id="{1CFC458E-AE82-458B-AEB9-30165984CCC1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4" name="Retângulo 63">
            <a:extLst>
              <a:ext uri="{FF2B5EF4-FFF2-40B4-BE49-F238E27FC236}">
                <a16:creationId xmlns:a16="http://schemas.microsoft.com/office/drawing/2014/main" id="{260F01D3-720B-4CC4-AE28-E5F18CA6D973}"/>
              </a:ext>
            </a:extLst>
          </p:cNvPr>
          <p:cNvSpPr/>
          <p:nvPr/>
        </p:nvSpPr>
        <p:spPr>
          <a:xfrm>
            <a:off x="354885" y="1544812"/>
            <a:ext cx="7646115" cy="4889969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09C31B6-0F46-44A7-A40F-235B790250D6}"/>
              </a:ext>
            </a:extLst>
          </p:cNvPr>
          <p:cNvSpPr txBox="1"/>
          <p:nvPr/>
        </p:nvSpPr>
        <p:spPr>
          <a:xfrm>
            <a:off x="669631" y="1789194"/>
            <a:ext cx="70166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As vezes precisamos condensar os projetos de um jeito mais visual, uma linha do tempo simples e objetiva sempre cai bem. </a:t>
            </a:r>
            <a:b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Aqui colocamos um exemplo bastante eficiente e fácil de montar, basta editar os anos e movê-los, se for o caso.  Você ainda pode, caso sua linha temporal vá além do anos em tela, duplicar o slide e incluir os anos restantes na tela seguinte. Nada o impede de customizá-lo como bem quiser.</a:t>
            </a:r>
          </a:p>
        </p:txBody>
      </p:sp>
    </p:spTree>
    <p:extLst>
      <p:ext uri="{BB962C8B-B14F-4D97-AF65-F5344CB8AC3E}">
        <p14:creationId xmlns:p14="http://schemas.microsoft.com/office/powerpoint/2010/main" val="120171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13DE13-9A57-4925-8B1F-DF8DCC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4"/>
          <a:stretch/>
        </p:blipFill>
        <p:spPr>
          <a:xfrm>
            <a:off x="0" y="0"/>
            <a:ext cx="17557750" cy="987425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3ED1AD7F-961F-45CB-A4A7-6C9F85C9A8CB}"/>
              </a:ext>
            </a:extLst>
          </p:cNvPr>
          <p:cNvSpPr/>
          <p:nvPr/>
        </p:nvSpPr>
        <p:spPr>
          <a:xfrm>
            <a:off x="0" y="1"/>
            <a:ext cx="17557750" cy="9874249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70000"/>
                </a:srgbClr>
              </a:gs>
              <a:gs pos="50000">
                <a:srgbClr val="37003C">
                  <a:alpha val="7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B8026D-5DFF-4727-BA80-4128126D0BA4}"/>
              </a:ext>
            </a:extLst>
          </p:cNvPr>
          <p:cNvSpPr txBox="1"/>
          <p:nvPr/>
        </p:nvSpPr>
        <p:spPr>
          <a:xfrm>
            <a:off x="11022939" y="5501007"/>
            <a:ext cx="57166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800" b="1" dirty="0">
                <a:solidFill>
                  <a:schemeClr val="bg1"/>
                </a:solidFill>
                <a:latin typeface="Gill Sans MT" panose="020B0502020104020203" pitchFamily="34" charset="0"/>
              </a:rPr>
              <a:t>KICK OFF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BDA479-C5E3-4ACE-8AE2-5708A1890F50}"/>
              </a:ext>
            </a:extLst>
          </p:cNvPr>
          <p:cNvSpPr txBox="1"/>
          <p:nvPr/>
        </p:nvSpPr>
        <p:spPr>
          <a:xfrm>
            <a:off x="10925157" y="6123251"/>
            <a:ext cx="581441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9900" b="1" dirty="0">
                <a:solidFill>
                  <a:schemeClr val="bg1"/>
                </a:solidFill>
                <a:latin typeface="Gill Sans MT" panose="020B0502020104020203" pitchFamily="34" charset="0"/>
              </a:rPr>
              <a:t>2018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42E4494-D81C-43C8-9F2E-1BDBC85A4116}"/>
              </a:ext>
            </a:extLst>
          </p:cNvPr>
          <p:cNvCxnSpPr>
            <a:cxnSpLocks/>
          </p:cNvCxnSpPr>
          <p:nvPr/>
        </p:nvCxnSpPr>
        <p:spPr>
          <a:xfrm>
            <a:off x="688676" y="8885204"/>
            <a:ext cx="16180399" cy="0"/>
          </a:xfrm>
          <a:prstGeom prst="line">
            <a:avLst/>
          </a:prstGeom>
          <a:ln>
            <a:solidFill>
              <a:srgbClr val="FF015B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765C9E9-003B-4ABF-87D2-9B7CC9951CD6}"/>
              </a:ext>
            </a:extLst>
          </p:cNvPr>
          <p:cNvGrpSpPr/>
          <p:nvPr/>
        </p:nvGrpSpPr>
        <p:grpSpPr>
          <a:xfrm>
            <a:off x="10446382" y="4777623"/>
            <a:ext cx="1190379" cy="979449"/>
            <a:chOff x="11853468" y="4652990"/>
            <a:chExt cx="1190379" cy="979449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7885D7AC-0D7F-415B-978D-AFBC71A6E756}"/>
                </a:ext>
              </a:extLst>
            </p:cNvPr>
            <p:cNvGrpSpPr/>
            <p:nvPr/>
          </p:nvGrpSpPr>
          <p:grpSpPr>
            <a:xfrm>
              <a:off x="11853468" y="4652990"/>
              <a:ext cx="1190379" cy="979449"/>
              <a:chOff x="0" y="3291416"/>
              <a:chExt cx="4389437" cy="3611643"/>
            </a:xfrm>
            <a:solidFill>
              <a:srgbClr val="26002A"/>
            </a:solidFill>
          </p:grpSpPr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21231E43-088D-47BD-89E8-25ABE2FC215E}"/>
                  </a:ext>
                </a:extLst>
              </p:cNvPr>
              <p:cNvSpPr/>
              <p:nvPr/>
            </p:nvSpPr>
            <p:spPr>
              <a:xfrm>
                <a:off x="0" y="3291416"/>
                <a:ext cx="4389437" cy="3291417"/>
              </a:xfrm>
              <a:prstGeom prst="rect">
                <a:avLst/>
              </a:prstGeom>
              <a:solidFill>
                <a:srgbClr val="FF0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 dirty="0"/>
              </a:p>
            </p:txBody>
          </p:sp>
          <p:sp>
            <p:nvSpPr>
              <p:cNvPr id="25" name="Triângulo isósceles 24">
                <a:extLst>
                  <a:ext uri="{FF2B5EF4-FFF2-40B4-BE49-F238E27FC236}">
                    <a16:creationId xmlns:a16="http://schemas.microsoft.com/office/drawing/2014/main" id="{D9D8B543-92E9-4CF0-A8E1-8F1BDD1263E2}"/>
                  </a:ext>
                </a:extLst>
              </p:cNvPr>
              <p:cNvSpPr/>
              <p:nvPr/>
            </p:nvSpPr>
            <p:spPr>
              <a:xfrm flipV="1">
                <a:off x="1728893" y="6375046"/>
                <a:ext cx="931654" cy="528013"/>
              </a:xfrm>
              <a:prstGeom prst="triangle">
                <a:avLst/>
              </a:prstGeom>
              <a:solidFill>
                <a:srgbClr val="FF0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3200"/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0DB911B8-EBC8-47B6-8951-067A082D78C1}"/>
                </a:ext>
              </a:extLst>
            </p:cNvPr>
            <p:cNvGrpSpPr/>
            <p:nvPr/>
          </p:nvGrpSpPr>
          <p:grpSpPr>
            <a:xfrm>
              <a:off x="12127807" y="4834291"/>
              <a:ext cx="594511" cy="503151"/>
              <a:chOff x="17801239" y="2820659"/>
              <a:chExt cx="600075" cy="530225"/>
            </a:xfrm>
          </p:grpSpPr>
          <p:sp>
            <p:nvSpPr>
              <p:cNvPr id="27" name="Line 853">
                <a:extLst>
                  <a:ext uri="{FF2B5EF4-FFF2-40B4-BE49-F238E27FC236}">
                    <a16:creationId xmlns:a16="http://schemas.microsoft.com/office/drawing/2014/main" id="{21621A27-E0D3-4EE8-BA80-9C9B489CE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01239" y="3350884"/>
                <a:ext cx="25400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/>
              </a:p>
            </p:txBody>
          </p:sp>
          <p:sp>
            <p:nvSpPr>
              <p:cNvPr id="28" name="Line 854">
                <a:extLst>
                  <a:ext uri="{FF2B5EF4-FFF2-40B4-BE49-F238E27FC236}">
                    <a16:creationId xmlns:a16="http://schemas.microsoft.com/office/drawing/2014/main" id="{0325D62E-E933-4296-B171-719257CF6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75914" y="3350884"/>
                <a:ext cx="25400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/>
              </a:p>
            </p:txBody>
          </p:sp>
          <p:sp>
            <p:nvSpPr>
              <p:cNvPr id="29" name="Rectangle 855">
                <a:extLst>
                  <a:ext uri="{FF2B5EF4-FFF2-40B4-BE49-F238E27FC236}">
                    <a16:creationId xmlns:a16="http://schemas.microsoft.com/office/drawing/2014/main" id="{1C741704-C0E5-4358-B05C-C9FA14A32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6527" y="3079421"/>
                <a:ext cx="103188" cy="271462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/>
              </a:p>
            </p:txBody>
          </p:sp>
          <p:sp>
            <p:nvSpPr>
              <p:cNvPr id="31" name="Rectangle 856">
                <a:extLst>
                  <a:ext uri="{FF2B5EF4-FFF2-40B4-BE49-F238E27FC236}">
                    <a16:creationId xmlns:a16="http://schemas.microsoft.com/office/drawing/2014/main" id="{17038D89-EBBC-42CB-B041-4A8AA14CA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0139" y="3260396"/>
                <a:ext cx="101600" cy="90487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/>
              </a:p>
            </p:txBody>
          </p:sp>
          <p:sp>
            <p:nvSpPr>
              <p:cNvPr id="32" name="Rectangle 857">
                <a:extLst>
                  <a:ext uri="{FF2B5EF4-FFF2-40B4-BE49-F238E27FC236}">
                    <a16:creationId xmlns:a16="http://schemas.microsoft.com/office/drawing/2014/main" id="{5D7EE7B0-AA0F-4DC0-AC9B-09BF29D8B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4127" y="3195309"/>
                <a:ext cx="101600" cy="155575"/>
              </a:xfrm>
              <a:prstGeom prst="rect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/>
              </a:p>
            </p:txBody>
          </p:sp>
          <p:sp>
            <p:nvSpPr>
              <p:cNvPr id="33" name="Line 858">
                <a:extLst>
                  <a:ext uri="{FF2B5EF4-FFF2-40B4-BE49-F238E27FC236}">
                    <a16:creationId xmlns:a16="http://schemas.microsoft.com/office/drawing/2014/main" id="{5E356CE1-AA1F-4CB0-AECA-3ADB75E851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852039" y="3350884"/>
                <a:ext cx="498475" cy="0"/>
              </a:xfrm>
              <a:prstGeom prst="line">
                <a:avLst/>
              </a:pr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/>
              </a:p>
            </p:txBody>
          </p:sp>
          <p:sp>
            <p:nvSpPr>
              <p:cNvPr id="34" name="Freeform 859">
                <a:extLst>
                  <a:ext uri="{FF2B5EF4-FFF2-40B4-BE49-F238E27FC236}">
                    <a16:creationId xmlns:a16="http://schemas.microsoft.com/office/drawing/2014/main" id="{9747E93C-E690-4F24-B984-21480DC3D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0764" y="2820659"/>
                <a:ext cx="488950" cy="330200"/>
              </a:xfrm>
              <a:custGeom>
                <a:avLst/>
                <a:gdLst>
                  <a:gd name="T0" fmla="*/ 308 w 308"/>
                  <a:gd name="T1" fmla="*/ 0 h 208"/>
                  <a:gd name="T2" fmla="*/ 231 w 308"/>
                  <a:gd name="T3" fmla="*/ 0 h 208"/>
                  <a:gd name="T4" fmla="*/ 249 w 308"/>
                  <a:gd name="T5" fmla="*/ 18 h 208"/>
                  <a:gd name="T6" fmla="*/ 155 w 308"/>
                  <a:gd name="T7" fmla="*/ 114 h 208"/>
                  <a:gd name="T8" fmla="*/ 104 w 308"/>
                  <a:gd name="T9" fmla="*/ 65 h 208"/>
                  <a:gd name="T10" fmla="*/ 0 w 308"/>
                  <a:gd name="T11" fmla="*/ 171 h 208"/>
                  <a:gd name="T12" fmla="*/ 36 w 308"/>
                  <a:gd name="T13" fmla="*/ 208 h 208"/>
                  <a:gd name="T14" fmla="*/ 100 w 308"/>
                  <a:gd name="T15" fmla="*/ 143 h 208"/>
                  <a:gd name="T16" fmla="*/ 151 w 308"/>
                  <a:gd name="T17" fmla="*/ 193 h 208"/>
                  <a:gd name="T18" fmla="*/ 287 w 308"/>
                  <a:gd name="T19" fmla="*/ 55 h 208"/>
                  <a:gd name="T20" fmla="*/ 308 w 308"/>
                  <a:gd name="T21" fmla="*/ 75 h 208"/>
                  <a:gd name="T22" fmla="*/ 308 w 308"/>
                  <a:gd name="T2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8" h="208">
                    <a:moveTo>
                      <a:pt x="308" y="0"/>
                    </a:moveTo>
                    <a:lnTo>
                      <a:pt x="231" y="0"/>
                    </a:lnTo>
                    <a:lnTo>
                      <a:pt x="249" y="18"/>
                    </a:lnTo>
                    <a:lnTo>
                      <a:pt x="155" y="114"/>
                    </a:lnTo>
                    <a:lnTo>
                      <a:pt x="104" y="65"/>
                    </a:lnTo>
                    <a:lnTo>
                      <a:pt x="0" y="171"/>
                    </a:lnTo>
                    <a:lnTo>
                      <a:pt x="36" y="208"/>
                    </a:lnTo>
                    <a:lnTo>
                      <a:pt x="100" y="143"/>
                    </a:lnTo>
                    <a:lnTo>
                      <a:pt x="151" y="193"/>
                    </a:lnTo>
                    <a:lnTo>
                      <a:pt x="287" y="55"/>
                    </a:lnTo>
                    <a:lnTo>
                      <a:pt x="308" y="75"/>
                    </a:lnTo>
                    <a:lnTo>
                      <a:pt x="308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74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94764747-2784-420D-B8B7-7AE69F67C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6" t="13283" r="19882" b="5919"/>
          <a:stretch/>
        </p:blipFill>
        <p:spPr>
          <a:xfrm flipH="1">
            <a:off x="-1" y="0"/>
            <a:ext cx="7439696" cy="9874250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712CAC4D-3ED3-4FAE-8A4F-AE8537BADC57}"/>
              </a:ext>
            </a:extLst>
          </p:cNvPr>
          <p:cNvSpPr/>
          <p:nvPr/>
        </p:nvSpPr>
        <p:spPr>
          <a:xfrm>
            <a:off x="0" y="0"/>
            <a:ext cx="7439696" cy="9874250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70000"/>
                </a:srgbClr>
              </a:gs>
              <a:gs pos="50000">
                <a:srgbClr val="37003C">
                  <a:alpha val="7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388BAC2-9393-4F12-962C-D65EB6EB6239}"/>
              </a:ext>
            </a:extLst>
          </p:cNvPr>
          <p:cNvCxnSpPr>
            <a:cxnSpLocks/>
          </p:cNvCxnSpPr>
          <p:nvPr/>
        </p:nvCxnSpPr>
        <p:spPr>
          <a:xfrm>
            <a:off x="7673975" y="755178"/>
            <a:ext cx="0" cy="8529992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0E119D8-3423-4981-841F-CE4DF9DA8094}"/>
              </a:ext>
            </a:extLst>
          </p:cNvPr>
          <p:cNvSpPr/>
          <p:nvPr/>
        </p:nvSpPr>
        <p:spPr>
          <a:xfrm flipH="1">
            <a:off x="8233467" y="2073665"/>
            <a:ext cx="2735704" cy="387159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E3EC173-1812-4655-8AF9-A41F1F349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2" t="5613" r="50741" b="82041"/>
          <a:stretch/>
        </p:blipFill>
        <p:spPr>
          <a:xfrm>
            <a:off x="8233466" y="707163"/>
            <a:ext cx="1367167" cy="12192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306BA31B-CEDA-41AD-A096-F31F894BF927}"/>
              </a:ext>
            </a:extLst>
          </p:cNvPr>
          <p:cNvSpPr txBox="1"/>
          <p:nvPr/>
        </p:nvSpPr>
        <p:spPr>
          <a:xfrm>
            <a:off x="11076216" y="707163"/>
            <a:ext cx="598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16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17FCBA1-0FD7-487A-BBFA-F75D3C168C16}"/>
              </a:ext>
            </a:extLst>
          </p:cNvPr>
          <p:cNvSpPr/>
          <p:nvPr/>
        </p:nvSpPr>
        <p:spPr>
          <a:xfrm flipH="1">
            <a:off x="8233467" y="4308865"/>
            <a:ext cx="2735704" cy="387159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6EC3A52-015B-4F9E-8FD1-C88CA2D3B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2" t="5613" r="50741" b="82041"/>
          <a:stretch/>
        </p:blipFill>
        <p:spPr>
          <a:xfrm>
            <a:off x="8233466" y="2942363"/>
            <a:ext cx="1367167" cy="12192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9F2A1AB9-0CDD-4FB9-A7A7-00137E06227F}"/>
              </a:ext>
            </a:extLst>
          </p:cNvPr>
          <p:cNvSpPr txBox="1"/>
          <p:nvPr/>
        </p:nvSpPr>
        <p:spPr>
          <a:xfrm>
            <a:off x="11076216" y="2942363"/>
            <a:ext cx="598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16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4ADFBB5-0B99-4A6D-9755-227DFD34104E}"/>
              </a:ext>
            </a:extLst>
          </p:cNvPr>
          <p:cNvSpPr/>
          <p:nvPr/>
        </p:nvSpPr>
        <p:spPr>
          <a:xfrm flipH="1">
            <a:off x="8233467" y="6544065"/>
            <a:ext cx="2735704" cy="387159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52C4C135-F5B1-478E-BC1C-6A8CC5E47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2" t="5613" r="50741" b="82041"/>
          <a:stretch/>
        </p:blipFill>
        <p:spPr>
          <a:xfrm>
            <a:off x="8233466" y="5177563"/>
            <a:ext cx="1367167" cy="121920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124F172B-9CB5-4FBF-B48B-C1681A2CD372}"/>
              </a:ext>
            </a:extLst>
          </p:cNvPr>
          <p:cNvSpPr txBox="1"/>
          <p:nvPr/>
        </p:nvSpPr>
        <p:spPr>
          <a:xfrm>
            <a:off x="11076216" y="5177563"/>
            <a:ext cx="598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16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4C805D6-6CC4-4710-80DF-2209AFD5CD9C}"/>
              </a:ext>
            </a:extLst>
          </p:cNvPr>
          <p:cNvSpPr/>
          <p:nvPr/>
        </p:nvSpPr>
        <p:spPr>
          <a:xfrm flipH="1">
            <a:off x="8233467" y="8779264"/>
            <a:ext cx="2735704" cy="387159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94096640-A28A-42EF-9605-ACE7376DF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2" t="5613" r="50741" b="82041"/>
          <a:stretch/>
        </p:blipFill>
        <p:spPr>
          <a:xfrm>
            <a:off x="8233466" y="7412762"/>
            <a:ext cx="1367167" cy="1219200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1244E41E-A99C-485A-A977-27898D97AF34}"/>
              </a:ext>
            </a:extLst>
          </p:cNvPr>
          <p:cNvSpPr txBox="1"/>
          <p:nvPr/>
        </p:nvSpPr>
        <p:spPr>
          <a:xfrm>
            <a:off x="11076216" y="7412762"/>
            <a:ext cx="598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16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A698DD8-0FB8-4973-A00C-00D0D68A1383}"/>
              </a:ext>
            </a:extLst>
          </p:cNvPr>
          <p:cNvSpPr txBox="1"/>
          <p:nvPr/>
        </p:nvSpPr>
        <p:spPr>
          <a:xfrm>
            <a:off x="8156586" y="875087"/>
            <a:ext cx="2685351" cy="1897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138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27</a:t>
            </a:r>
            <a:r>
              <a:rPr lang="pt-BR" sz="72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%</a:t>
            </a:r>
            <a:endParaRPr lang="pt-BR" sz="13800" b="1" spc="-300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809E5F3-A006-472E-B0E1-3416714031AD}"/>
              </a:ext>
            </a:extLst>
          </p:cNvPr>
          <p:cNvSpPr txBox="1"/>
          <p:nvPr/>
        </p:nvSpPr>
        <p:spPr>
          <a:xfrm>
            <a:off x="8156585" y="3124801"/>
            <a:ext cx="2685352" cy="1897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138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18</a:t>
            </a:r>
            <a:r>
              <a:rPr lang="pt-BR" sz="72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%</a:t>
            </a:r>
            <a:endParaRPr lang="pt-BR" sz="13800" b="1" spc="-300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B8BF5DD-A91F-4EE0-B6EA-4668AF604366}"/>
              </a:ext>
            </a:extLst>
          </p:cNvPr>
          <p:cNvSpPr txBox="1"/>
          <p:nvPr/>
        </p:nvSpPr>
        <p:spPr>
          <a:xfrm>
            <a:off x="8156585" y="5360002"/>
            <a:ext cx="2685352" cy="1897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138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49</a:t>
            </a:r>
            <a:r>
              <a:rPr lang="pt-BR" sz="72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%</a:t>
            </a:r>
            <a:endParaRPr lang="pt-BR" sz="13800" b="1" spc="-300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F449659-B9F1-4D3E-BBF7-E83704819DB2}"/>
              </a:ext>
            </a:extLst>
          </p:cNvPr>
          <p:cNvSpPr txBox="1"/>
          <p:nvPr/>
        </p:nvSpPr>
        <p:spPr>
          <a:xfrm>
            <a:off x="8156585" y="7566172"/>
            <a:ext cx="2685352" cy="1897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138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87</a:t>
            </a:r>
            <a:r>
              <a:rPr lang="pt-BR" sz="72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%</a:t>
            </a:r>
            <a:endParaRPr lang="pt-BR" sz="13800" b="1" spc="-300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D71B02B-0EFD-4C7E-93D0-5369D0BDEB89}"/>
              </a:ext>
            </a:extLst>
          </p:cNvPr>
          <p:cNvSpPr txBox="1"/>
          <p:nvPr/>
        </p:nvSpPr>
        <p:spPr>
          <a:xfrm>
            <a:off x="495300" y="7073795"/>
            <a:ext cx="6377410" cy="221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5400" b="1" dirty="0">
                <a:solidFill>
                  <a:schemeClr val="bg1"/>
                </a:solidFill>
                <a:latin typeface="Gill Sans MT" panose="020B0502020104020203" pitchFamily="34" charset="0"/>
              </a:rPr>
              <a:t>ÍNDICES DE APLICAÇÃO DO PRODUTO XPTO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957F3B-CE52-4304-A23B-DEC9F9B1D0E3}"/>
              </a:ext>
            </a:extLst>
          </p:cNvPr>
          <p:cNvGrpSpPr/>
          <p:nvPr/>
        </p:nvGrpSpPr>
        <p:grpSpPr>
          <a:xfrm>
            <a:off x="6074171" y="6297544"/>
            <a:ext cx="574675" cy="503238"/>
            <a:chOff x="10118196" y="2850092"/>
            <a:chExt cx="574675" cy="503238"/>
          </a:xfrm>
        </p:grpSpPr>
        <p:sp>
          <p:nvSpPr>
            <p:cNvPr id="53" name="Freeform 918">
              <a:extLst>
                <a:ext uri="{FF2B5EF4-FFF2-40B4-BE49-F238E27FC236}">
                  <a16:creationId xmlns:a16="http://schemas.microsoft.com/office/drawing/2014/main" id="{D15C747C-50EB-41A0-B8BD-E8522FF37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196" y="2850092"/>
              <a:ext cx="574675" cy="503238"/>
            </a:xfrm>
            <a:custGeom>
              <a:avLst/>
              <a:gdLst>
                <a:gd name="T0" fmla="*/ 322 w 362"/>
                <a:gd name="T1" fmla="*/ 317 h 317"/>
                <a:gd name="T2" fmla="*/ 0 w 362"/>
                <a:gd name="T3" fmla="*/ 317 h 317"/>
                <a:gd name="T4" fmla="*/ 0 w 362"/>
                <a:gd name="T5" fmla="*/ 0 h 317"/>
                <a:gd name="T6" fmla="*/ 362 w 362"/>
                <a:gd name="T7" fmla="*/ 0 h 317"/>
                <a:gd name="T8" fmla="*/ 362 w 362"/>
                <a:gd name="T9" fmla="*/ 27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17">
                  <a:moveTo>
                    <a:pt x="322" y="317"/>
                  </a:moveTo>
                  <a:lnTo>
                    <a:pt x="0" y="317"/>
                  </a:lnTo>
                  <a:lnTo>
                    <a:pt x="0" y="0"/>
                  </a:lnTo>
                  <a:lnTo>
                    <a:pt x="362" y="0"/>
                  </a:lnTo>
                  <a:lnTo>
                    <a:pt x="362" y="276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Line 919">
              <a:extLst>
                <a:ext uri="{FF2B5EF4-FFF2-40B4-BE49-F238E27FC236}">
                  <a16:creationId xmlns:a16="http://schemas.microsoft.com/office/drawing/2014/main" id="{89B90A88-B96A-453F-91A7-743088364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30896" y="2926292"/>
              <a:ext cx="561975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Line 920">
              <a:extLst>
                <a:ext uri="{FF2B5EF4-FFF2-40B4-BE49-F238E27FC236}">
                  <a16:creationId xmlns:a16="http://schemas.microsoft.com/office/drawing/2014/main" id="{C2A8239D-7348-438B-9D9F-AD326491F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56296" y="2888192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Line 921">
              <a:extLst>
                <a:ext uri="{FF2B5EF4-FFF2-40B4-BE49-F238E27FC236}">
                  <a16:creationId xmlns:a16="http://schemas.microsoft.com/office/drawing/2014/main" id="{1E423337-24B8-4C3E-B70E-E014FBB93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7096" y="2888192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Line 922">
              <a:extLst>
                <a:ext uri="{FF2B5EF4-FFF2-40B4-BE49-F238E27FC236}">
                  <a16:creationId xmlns:a16="http://schemas.microsoft.com/office/drawing/2014/main" id="{0D594B9B-A10A-4E02-B9C5-0DA399ADD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57896" y="2888192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Line 923">
              <a:extLst>
                <a:ext uri="{FF2B5EF4-FFF2-40B4-BE49-F238E27FC236}">
                  <a16:creationId xmlns:a16="http://schemas.microsoft.com/office/drawing/2014/main" id="{3D5BE201-B603-4901-8CC8-11AB2F1F4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38883" y="3159655"/>
              <a:ext cx="0" cy="523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9" name="Line 924">
              <a:extLst>
                <a:ext uri="{FF2B5EF4-FFF2-40B4-BE49-F238E27FC236}">
                  <a16:creationId xmlns:a16="http://schemas.microsoft.com/office/drawing/2014/main" id="{3AF18464-DDC5-4714-889C-AC7A94001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95996" y="3107267"/>
              <a:ext cx="0" cy="1047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Line 925">
              <a:extLst>
                <a:ext uri="{FF2B5EF4-FFF2-40B4-BE49-F238E27FC236}">
                  <a16:creationId xmlns:a16="http://schemas.microsoft.com/office/drawing/2014/main" id="{1DF7029C-33A4-477D-88FB-F0C821584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45196" y="3146955"/>
              <a:ext cx="0" cy="650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" name="Line 926">
              <a:extLst>
                <a:ext uri="{FF2B5EF4-FFF2-40B4-BE49-F238E27FC236}">
                  <a16:creationId xmlns:a16="http://schemas.microsoft.com/office/drawing/2014/main" id="{CB6AA8E0-A134-44F7-A8B7-77A9F3791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4396" y="3069167"/>
              <a:ext cx="0" cy="1428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" name="Line 927">
              <a:extLst>
                <a:ext uri="{FF2B5EF4-FFF2-40B4-BE49-F238E27FC236}">
                  <a16:creationId xmlns:a16="http://schemas.microsoft.com/office/drawing/2014/main" id="{B7D7CB65-F5A3-4A14-94B6-DBFCD5D61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8083" y="3069167"/>
              <a:ext cx="0" cy="1428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3" name="Line 928">
              <a:extLst>
                <a:ext uri="{FF2B5EF4-FFF2-40B4-BE49-F238E27FC236}">
                  <a16:creationId xmlns:a16="http://schemas.microsoft.com/office/drawing/2014/main" id="{5B683AF6-6415-487F-B548-9C5F0C6DC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7283" y="3107267"/>
              <a:ext cx="0" cy="1047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4" name="Oval 929">
              <a:extLst>
                <a:ext uri="{FF2B5EF4-FFF2-40B4-BE49-F238E27FC236}">
                  <a16:creationId xmlns:a16="http://schemas.microsoft.com/office/drawing/2014/main" id="{118465F2-8B0C-4B38-8EC6-B0CCFFD9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8383" y="3004080"/>
              <a:ext cx="280988" cy="284163"/>
            </a:xfrm>
            <a:prstGeom prst="ellips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5" name="Line 930">
              <a:extLst>
                <a:ext uri="{FF2B5EF4-FFF2-40B4-BE49-F238E27FC236}">
                  <a16:creationId xmlns:a16="http://schemas.microsoft.com/office/drawing/2014/main" id="{F1D71922-152E-4160-B1B5-58B1503A3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1271" y="3250142"/>
              <a:ext cx="101600" cy="1031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13614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94764747-2784-420D-B8B7-7AE69F67C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6" t="13283" r="19882" b="5919"/>
          <a:stretch/>
        </p:blipFill>
        <p:spPr>
          <a:xfrm flipH="1">
            <a:off x="-1" y="0"/>
            <a:ext cx="7439696" cy="9874250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712CAC4D-3ED3-4FAE-8A4F-AE8537BADC57}"/>
              </a:ext>
            </a:extLst>
          </p:cNvPr>
          <p:cNvSpPr/>
          <p:nvPr/>
        </p:nvSpPr>
        <p:spPr>
          <a:xfrm>
            <a:off x="0" y="0"/>
            <a:ext cx="7439696" cy="9874250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70000"/>
                </a:srgbClr>
              </a:gs>
              <a:gs pos="50000">
                <a:srgbClr val="37003C">
                  <a:alpha val="7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388BAC2-9393-4F12-962C-D65EB6EB6239}"/>
              </a:ext>
            </a:extLst>
          </p:cNvPr>
          <p:cNvCxnSpPr>
            <a:cxnSpLocks/>
          </p:cNvCxnSpPr>
          <p:nvPr/>
        </p:nvCxnSpPr>
        <p:spPr>
          <a:xfrm>
            <a:off x="7673975" y="755178"/>
            <a:ext cx="0" cy="8529992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0E119D8-3423-4981-841F-CE4DF9DA8094}"/>
              </a:ext>
            </a:extLst>
          </p:cNvPr>
          <p:cNvSpPr/>
          <p:nvPr/>
        </p:nvSpPr>
        <p:spPr>
          <a:xfrm flipH="1">
            <a:off x="8233467" y="2073665"/>
            <a:ext cx="2735704" cy="387159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E3EC173-1812-4655-8AF9-A41F1F349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2" t="5613" r="50741" b="82041"/>
          <a:stretch/>
        </p:blipFill>
        <p:spPr>
          <a:xfrm>
            <a:off x="8233466" y="707163"/>
            <a:ext cx="1367167" cy="12192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306BA31B-CEDA-41AD-A096-F31F894BF927}"/>
              </a:ext>
            </a:extLst>
          </p:cNvPr>
          <p:cNvSpPr txBox="1"/>
          <p:nvPr/>
        </p:nvSpPr>
        <p:spPr>
          <a:xfrm>
            <a:off x="11076216" y="707163"/>
            <a:ext cx="598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16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17FCBA1-0FD7-487A-BBFA-F75D3C168C16}"/>
              </a:ext>
            </a:extLst>
          </p:cNvPr>
          <p:cNvSpPr/>
          <p:nvPr/>
        </p:nvSpPr>
        <p:spPr>
          <a:xfrm flipH="1">
            <a:off x="8233467" y="4308865"/>
            <a:ext cx="2735704" cy="387159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06EC3A52-015B-4F9E-8FD1-C88CA2D3B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2" t="5613" r="50741" b="82041"/>
          <a:stretch/>
        </p:blipFill>
        <p:spPr>
          <a:xfrm>
            <a:off x="8233466" y="2942363"/>
            <a:ext cx="1367167" cy="12192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9F2A1AB9-0CDD-4FB9-A7A7-00137E06227F}"/>
              </a:ext>
            </a:extLst>
          </p:cNvPr>
          <p:cNvSpPr txBox="1"/>
          <p:nvPr/>
        </p:nvSpPr>
        <p:spPr>
          <a:xfrm>
            <a:off x="11076216" y="2942363"/>
            <a:ext cx="598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16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4ADFBB5-0B99-4A6D-9755-227DFD34104E}"/>
              </a:ext>
            </a:extLst>
          </p:cNvPr>
          <p:cNvSpPr/>
          <p:nvPr/>
        </p:nvSpPr>
        <p:spPr>
          <a:xfrm flipH="1">
            <a:off x="8233467" y="6544065"/>
            <a:ext cx="2735704" cy="387159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52C4C135-F5B1-478E-BC1C-6A8CC5E47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2" t="5613" r="50741" b="82041"/>
          <a:stretch/>
        </p:blipFill>
        <p:spPr>
          <a:xfrm>
            <a:off x="8233466" y="5177563"/>
            <a:ext cx="1367167" cy="121920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124F172B-9CB5-4FBF-B48B-C1681A2CD372}"/>
              </a:ext>
            </a:extLst>
          </p:cNvPr>
          <p:cNvSpPr txBox="1"/>
          <p:nvPr/>
        </p:nvSpPr>
        <p:spPr>
          <a:xfrm>
            <a:off x="11076216" y="5177563"/>
            <a:ext cx="598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16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4C805D6-6CC4-4710-80DF-2209AFD5CD9C}"/>
              </a:ext>
            </a:extLst>
          </p:cNvPr>
          <p:cNvSpPr/>
          <p:nvPr/>
        </p:nvSpPr>
        <p:spPr>
          <a:xfrm flipH="1">
            <a:off x="8233467" y="8779264"/>
            <a:ext cx="2735704" cy="387159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94096640-A28A-42EF-9605-ACE7376DF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2" t="5613" r="50741" b="82041"/>
          <a:stretch/>
        </p:blipFill>
        <p:spPr>
          <a:xfrm>
            <a:off x="8233466" y="7412762"/>
            <a:ext cx="1367167" cy="1219200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1244E41E-A99C-485A-A977-27898D97AF34}"/>
              </a:ext>
            </a:extLst>
          </p:cNvPr>
          <p:cNvSpPr txBox="1"/>
          <p:nvPr/>
        </p:nvSpPr>
        <p:spPr>
          <a:xfrm>
            <a:off x="11076216" y="7412762"/>
            <a:ext cx="598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Fusce posuere, magna sed 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pulvinar ultricies, purus lectus 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malesuada libero, sit amet commodo magna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 Nunc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5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5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5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16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16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16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16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A698DD8-0FB8-4973-A00C-00D0D68A1383}"/>
              </a:ext>
            </a:extLst>
          </p:cNvPr>
          <p:cNvSpPr txBox="1"/>
          <p:nvPr/>
        </p:nvSpPr>
        <p:spPr>
          <a:xfrm>
            <a:off x="8156586" y="875087"/>
            <a:ext cx="2685351" cy="1897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138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27</a:t>
            </a:r>
            <a:r>
              <a:rPr lang="pt-BR" sz="72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%</a:t>
            </a:r>
            <a:endParaRPr lang="pt-BR" sz="13800" b="1" spc="-300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809E5F3-A006-472E-B0E1-3416714031AD}"/>
              </a:ext>
            </a:extLst>
          </p:cNvPr>
          <p:cNvSpPr txBox="1"/>
          <p:nvPr/>
        </p:nvSpPr>
        <p:spPr>
          <a:xfrm>
            <a:off x="8156585" y="3124801"/>
            <a:ext cx="2685352" cy="1897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138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18</a:t>
            </a:r>
            <a:r>
              <a:rPr lang="pt-BR" sz="72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%</a:t>
            </a:r>
            <a:endParaRPr lang="pt-BR" sz="13800" b="1" spc="-300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B8BF5DD-A91F-4EE0-B6EA-4668AF604366}"/>
              </a:ext>
            </a:extLst>
          </p:cNvPr>
          <p:cNvSpPr txBox="1"/>
          <p:nvPr/>
        </p:nvSpPr>
        <p:spPr>
          <a:xfrm>
            <a:off x="8156585" y="5360002"/>
            <a:ext cx="2685352" cy="1897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138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49</a:t>
            </a:r>
            <a:r>
              <a:rPr lang="pt-BR" sz="72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%</a:t>
            </a:r>
            <a:endParaRPr lang="pt-BR" sz="13800" b="1" spc="-300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F449659-B9F1-4D3E-BBF7-E83704819DB2}"/>
              </a:ext>
            </a:extLst>
          </p:cNvPr>
          <p:cNvSpPr txBox="1"/>
          <p:nvPr/>
        </p:nvSpPr>
        <p:spPr>
          <a:xfrm>
            <a:off x="8156585" y="7566172"/>
            <a:ext cx="2685352" cy="18974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138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87</a:t>
            </a:r>
            <a:r>
              <a:rPr lang="pt-BR" sz="7200" b="1" spc="-300" dirty="0">
                <a:solidFill>
                  <a:srgbClr val="404040"/>
                </a:solidFill>
                <a:latin typeface="Gill Sans MT" panose="020B0502020104020203" pitchFamily="34" charset="0"/>
              </a:rPr>
              <a:t>%</a:t>
            </a:r>
            <a:endParaRPr lang="pt-BR" sz="13800" b="1" spc="-300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D71B02B-0EFD-4C7E-93D0-5369D0BDEB89}"/>
              </a:ext>
            </a:extLst>
          </p:cNvPr>
          <p:cNvSpPr txBox="1"/>
          <p:nvPr/>
        </p:nvSpPr>
        <p:spPr>
          <a:xfrm>
            <a:off x="495300" y="7073795"/>
            <a:ext cx="6377410" cy="221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pt-BR" sz="5400" b="1" dirty="0">
                <a:solidFill>
                  <a:schemeClr val="bg1"/>
                </a:solidFill>
                <a:latin typeface="Gill Sans MT" panose="020B0502020104020203" pitchFamily="34" charset="0"/>
              </a:rPr>
              <a:t>ÍNDICES DE APLICAÇÃO DO PRODUTO XPTO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957F3B-CE52-4304-A23B-DEC9F9B1D0E3}"/>
              </a:ext>
            </a:extLst>
          </p:cNvPr>
          <p:cNvGrpSpPr/>
          <p:nvPr/>
        </p:nvGrpSpPr>
        <p:grpSpPr>
          <a:xfrm>
            <a:off x="6074171" y="6297544"/>
            <a:ext cx="574675" cy="503238"/>
            <a:chOff x="10118196" y="2850092"/>
            <a:chExt cx="574675" cy="503238"/>
          </a:xfrm>
        </p:grpSpPr>
        <p:sp>
          <p:nvSpPr>
            <p:cNvPr id="53" name="Freeform 918">
              <a:extLst>
                <a:ext uri="{FF2B5EF4-FFF2-40B4-BE49-F238E27FC236}">
                  <a16:creationId xmlns:a16="http://schemas.microsoft.com/office/drawing/2014/main" id="{D15C747C-50EB-41A0-B8BD-E8522FF37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196" y="2850092"/>
              <a:ext cx="574675" cy="503238"/>
            </a:xfrm>
            <a:custGeom>
              <a:avLst/>
              <a:gdLst>
                <a:gd name="T0" fmla="*/ 322 w 362"/>
                <a:gd name="T1" fmla="*/ 317 h 317"/>
                <a:gd name="T2" fmla="*/ 0 w 362"/>
                <a:gd name="T3" fmla="*/ 317 h 317"/>
                <a:gd name="T4" fmla="*/ 0 w 362"/>
                <a:gd name="T5" fmla="*/ 0 h 317"/>
                <a:gd name="T6" fmla="*/ 362 w 362"/>
                <a:gd name="T7" fmla="*/ 0 h 317"/>
                <a:gd name="T8" fmla="*/ 362 w 362"/>
                <a:gd name="T9" fmla="*/ 27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317">
                  <a:moveTo>
                    <a:pt x="322" y="317"/>
                  </a:moveTo>
                  <a:lnTo>
                    <a:pt x="0" y="317"/>
                  </a:lnTo>
                  <a:lnTo>
                    <a:pt x="0" y="0"/>
                  </a:lnTo>
                  <a:lnTo>
                    <a:pt x="362" y="0"/>
                  </a:lnTo>
                  <a:lnTo>
                    <a:pt x="362" y="276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Line 919">
              <a:extLst>
                <a:ext uri="{FF2B5EF4-FFF2-40B4-BE49-F238E27FC236}">
                  <a16:creationId xmlns:a16="http://schemas.microsoft.com/office/drawing/2014/main" id="{89B90A88-B96A-453F-91A7-743088364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30896" y="2926292"/>
              <a:ext cx="561975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Line 920">
              <a:extLst>
                <a:ext uri="{FF2B5EF4-FFF2-40B4-BE49-F238E27FC236}">
                  <a16:creationId xmlns:a16="http://schemas.microsoft.com/office/drawing/2014/main" id="{C2A8239D-7348-438B-9D9F-AD326491F4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56296" y="2888192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Line 921">
              <a:extLst>
                <a:ext uri="{FF2B5EF4-FFF2-40B4-BE49-F238E27FC236}">
                  <a16:creationId xmlns:a16="http://schemas.microsoft.com/office/drawing/2014/main" id="{1E423337-24B8-4C3E-B70E-E014FBB930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7096" y="2888192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Line 922">
              <a:extLst>
                <a:ext uri="{FF2B5EF4-FFF2-40B4-BE49-F238E27FC236}">
                  <a16:creationId xmlns:a16="http://schemas.microsoft.com/office/drawing/2014/main" id="{0D594B9B-A10A-4E02-B9C5-0DA399ADD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57896" y="2888192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Line 923">
              <a:extLst>
                <a:ext uri="{FF2B5EF4-FFF2-40B4-BE49-F238E27FC236}">
                  <a16:creationId xmlns:a16="http://schemas.microsoft.com/office/drawing/2014/main" id="{3D5BE201-B603-4901-8CC8-11AB2F1F4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38883" y="3159655"/>
              <a:ext cx="0" cy="523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9" name="Line 924">
              <a:extLst>
                <a:ext uri="{FF2B5EF4-FFF2-40B4-BE49-F238E27FC236}">
                  <a16:creationId xmlns:a16="http://schemas.microsoft.com/office/drawing/2014/main" id="{3AF18464-DDC5-4714-889C-AC7A94001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95996" y="3107267"/>
              <a:ext cx="0" cy="1047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Line 925">
              <a:extLst>
                <a:ext uri="{FF2B5EF4-FFF2-40B4-BE49-F238E27FC236}">
                  <a16:creationId xmlns:a16="http://schemas.microsoft.com/office/drawing/2014/main" id="{1DF7029C-33A4-477D-88FB-F0C821584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45196" y="3146955"/>
              <a:ext cx="0" cy="650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" name="Line 926">
              <a:extLst>
                <a:ext uri="{FF2B5EF4-FFF2-40B4-BE49-F238E27FC236}">
                  <a16:creationId xmlns:a16="http://schemas.microsoft.com/office/drawing/2014/main" id="{CB6AA8E0-A134-44F7-A8B7-77A9F3791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4396" y="3069167"/>
              <a:ext cx="0" cy="1428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" name="Line 927">
              <a:extLst>
                <a:ext uri="{FF2B5EF4-FFF2-40B4-BE49-F238E27FC236}">
                  <a16:creationId xmlns:a16="http://schemas.microsoft.com/office/drawing/2014/main" id="{B7D7CB65-F5A3-4A14-94B6-DBFCD5D61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88083" y="3069167"/>
              <a:ext cx="0" cy="1428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3" name="Line 928">
              <a:extLst>
                <a:ext uri="{FF2B5EF4-FFF2-40B4-BE49-F238E27FC236}">
                  <a16:creationId xmlns:a16="http://schemas.microsoft.com/office/drawing/2014/main" id="{5B683AF6-6415-487F-B548-9C5F0C6DC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7283" y="3107267"/>
              <a:ext cx="0" cy="1047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4" name="Oval 929">
              <a:extLst>
                <a:ext uri="{FF2B5EF4-FFF2-40B4-BE49-F238E27FC236}">
                  <a16:creationId xmlns:a16="http://schemas.microsoft.com/office/drawing/2014/main" id="{118465F2-8B0C-4B38-8EC6-B0CCFFD9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8383" y="3004080"/>
              <a:ext cx="280988" cy="284163"/>
            </a:xfrm>
            <a:prstGeom prst="ellips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5" name="Line 930">
              <a:extLst>
                <a:ext uri="{FF2B5EF4-FFF2-40B4-BE49-F238E27FC236}">
                  <a16:creationId xmlns:a16="http://schemas.microsoft.com/office/drawing/2014/main" id="{F1D71922-152E-4160-B1B5-58B1503A3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1271" y="3250142"/>
              <a:ext cx="101600" cy="1031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5" name="Forma livre 40">
            <a:extLst>
              <a:ext uri="{FF2B5EF4-FFF2-40B4-BE49-F238E27FC236}">
                <a16:creationId xmlns:a16="http://schemas.microsoft.com/office/drawing/2014/main" id="{F82A0D26-B6D4-4927-9ECD-AA9609CBF00A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46" name="Grupo 41">
            <a:extLst>
              <a:ext uri="{FF2B5EF4-FFF2-40B4-BE49-F238E27FC236}">
                <a16:creationId xmlns:a16="http://schemas.microsoft.com/office/drawing/2014/main" id="{609E9B2B-3C1B-4139-9201-69F53644A356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22C306A5-97E2-4232-A036-9C80BD06B5E1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Multiplicar 43">
              <a:extLst>
                <a:ext uri="{FF2B5EF4-FFF2-40B4-BE49-F238E27FC236}">
                  <a16:creationId xmlns:a16="http://schemas.microsoft.com/office/drawing/2014/main" id="{820FE626-EE86-4C10-A36A-9CEFC32E815C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99AA639D-CEEF-49A6-8EF5-06C09A7FA286}"/>
              </a:ext>
            </a:extLst>
          </p:cNvPr>
          <p:cNvSpPr/>
          <p:nvPr/>
        </p:nvSpPr>
        <p:spPr>
          <a:xfrm>
            <a:off x="354886" y="1544812"/>
            <a:ext cx="6759600" cy="4163650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50CB8DE-19FF-42AF-891D-C4F1C58A0884}"/>
              </a:ext>
            </a:extLst>
          </p:cNvPr>
          <p:cNvSpPr txBox="1"/>
          <p:nvPr/>
        </p:nvSpPr>
        <p:spPr>
          <a:xfrm>
            <a:off x="669632" y="1756751"/>
            <a:ext cx="62456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Mais um exemplo de tela com bastante conteúdo, porém dessa vez, demos foco aos números. Essa é a abordagem utilizada para infográfico. </a:t>
            </a:r>
            <a:b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Em determinadas situações destacar um único valor é mais útil do que trazer o dado de todo um período, seja em forma de gráfico ou de tabela. </a:t>
            </a:r>
          </a:p>
        </p:txBody>
      </p:sp>
    </p:spTree>
    <p:extLst>
      <p:ext uri="{BB962C8B-B14F-4D97-AF65-F5344CB8AC3E}">
        <p14:creationId xmlns:p14="http://schemas.microsoft.com/office/powerpoint/2010/main" val="289009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F5B8025-B7BE-41A0-97F9-A62E7FE79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6807" r="57998" b="6807"/>
          <a:stretch/>
        </p:blipFill>
        <p:spPr>
          <a:xfrm>
            <a:off x="289864" y="672129"/>
            <a:ext cx="7084971" cy="8529992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F57695B-43EF-424A-8BEE-AAA1E3305B69}"/>
              </a:ext>
            </a:extLst>
          </p:cNvPr>
          <p:cNvCxnSpPr>
            <a:cxnSpLocks/>
          </p:cNvCxnSpPr>
          <p:nvPr/>
        </p:nvCxnSpPr>
        <p:spPr>
          <a:xfrm>
            <a:off x="7673975" y="672129"/>
            <a:ext cx="0" cy="8529992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1EDCD28-5A8A-439B-9E46-248936A84D4C}"/>
              </a:ext>
            </a:extLst>
          </p:cNvPr>
          <p:cNvSpPr txBox="1"/>
          <p:nvPr/>
        </p:nvSpPr>
        <p:spPr>
          <a:xfrm>
            <a:off x="7898812" y="672130"/>
            <a:ext cx="9002839" cy="8529992"/>
          </a:xfrm>
          <a:prstGeom prst="rect">
            <a:avLst/>
          </a:prstGeom>
          <a:noFill/>
        </p:spPr>
        <p:txBody>
          <a:bodyPr wrap="none" numCol="2" spcCol="540000" rtlCol="0">
            <a:no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Fusce posuere, magna sed pulvinar ultricies, purus lectus malesuada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libero, sit amet commodo magna eros quis urna.</a:t>
            </a: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viverra imperdiet 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Fusce est. Vivamus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habitant morbi tristique senectus et netus et malesuada fames ac turpis egestas.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Proin pharetra nonummy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pede. Mauris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pt-BR" sz="20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posuere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sed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pulvinar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ultricies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purus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lectus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libero,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commodo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</a:t>
            </a: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fames ac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Proin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pharetra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nonummy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pede.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Mauris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posuere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magna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sed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pulvinar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ultricies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purus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lectus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libero,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commodo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</a:t>
            </a: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Proin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pharetra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nonummy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pede.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Mauris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pt-BR" sz="20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posuere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sed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pulvinar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ultricies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purus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lectus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libero,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commodo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</a:t>
            </a: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fames ac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Proin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pharetra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nonummy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pede.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Mauris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Nunc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20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D1B29FC-D271-46A0-9743-EC1D491FD3DF}"/>
              </a:ext>
            </a:extLst>
          </p:cNvPr>
          <p:cNvSpPr/>
          <p:nvPr/>
        </p:nvSpPr>
        <p:spPr>
          <a:xfrm flipH="1">
            <a:off x="2901014" y="4937124"/>
            <a:ext cx="4660543" cy="569387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9982B5-18B8-432B-9C4E-E23818C88FAE}"/>
              </a:ext>
            </a:extLst>
          </p:cNvPr>
          <p:cNvSpPr txBox="1"/>
          <p:nvPr/>
        </p:nvSpPr>
        <p:spPr>
          <a:xfrm>
            <a:off x="589004" y="4367738"/>
            <a:ext cx="6785832" cy="11387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pt-BR" sz="8000" b="1" dirty="0">
                <a:solidFill>
                  <a:srgbClr val="404040"/>
                </a:solidFill>
                <a:latin typeface="Gill Sans MT" panose="020B0502020104020203" pitchFamily="34" charset="0"/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153480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F5B8025-B7BE-41A0-97F9-A62E7FE79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6807" r="57998" b="6807"/>
          <a:stretch/>
        </p:blipFill>
        <p:spPr>
          <a:xfrm>
            <a:off x="289864" y="672129"/>
            <a:ext cx="7084971" cy="8529992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F57695B-43EF-424A-8BEE-AAA1E3305B69}"/>
              </a:ext>
            </a:extLst>
          </p:cNvPr>
          <p:cNvCxnSpPr>
            <a:cxnSpLocks/>
          </p:cNvCxnSpPr>
          <p:nvPr/>
        </p:nvCxnSpPr>
        <p:spPr>
          <a:xfrm>
            <a:off x="7673975" y="672129"/>
            <a:ext cx="0" cy="8529992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1EDCD28-5A8A-439B-9E46-248936A84D4C}"/>
              </a:ext>
            </a:extLst>
          </p:cNvPr>
          <p:cNvSpPr txBox="1"/>
          <p:nvPr/>
        </p:nvSpPr>
        <p:spPr>
          <a:xfrm>
            <a:off x="7898812" y="672130"/>
            <a:ext cx="9002839" cy="8529992"/>
          </a:xfrm>
          <a:prstGeom prst="rect">
            <a:avLst/>
          </a:prstGeom>
          <a:noFill/>
        </p:spPr>
        <p:txBody>
          <a:bodyPr wrap="none" numCol="2" spcCol="540000" rtlCol="0">
            <a:noAutofit/>
          </a:bodyPr>
          <a:lstStyle/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Lorem ipsum dolor sit amet, consectetuer adipiscing elit. Maecenas porttitor congue massa.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Fusce posuere, magna sed pulvinar ultricies, purus lectus malesuada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libero, sit amet commodo magna eros quis urna.</a:t>
            </a: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viverra imperdiet 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Fusce est. Vivamus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habitant morbi tristique senectus et netus et malesuada fames ac turpis egestas. 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Proin pharetra nonummy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pede. Mauris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pt-BR" sz="20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posuere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sed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pulvinar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ultricies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purus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lectus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libero,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commodo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</a:t>
            </a: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fames ac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Proin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pharetra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nonummy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pede.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Mauris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posuere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magna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sed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pulvinar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ultricies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purus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lectus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libero,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commodo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</a:t>
            </a: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fames ac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Proin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pharetra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nonummy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pede.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Mauris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pt-BR" sz="20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Lorem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ipsum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dolor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consectetuer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adipiscing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elit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Maecenas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porttitor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congue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massa.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posuere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,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sed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pulvinar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ultricies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purus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lectus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libero,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sit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amet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commodo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magna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eros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quis urna.</a:t>
            </a:r>
          </a:p>
          <a:p>
            <a:pPr algn="just">
              <a:spcAft>
                <a:spcPts val="1200"/>
              </a:spcAft>
              <a:buClr>
                <a:srgbClr val="37003C"/>
              </a:buClr>
            </a:pP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Nunc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Pellentesque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habitant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morbi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tristique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senectus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netus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malesuada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fames ac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turpis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egestas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Proin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pharetra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nonummy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pede.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Mauris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et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orci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Nunc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viverra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imperdiet</a:t>
            </a:r>
            <a:r>
              <a:rPr lang="pt-BR" sz="2000" b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000" b="1" dirty="0" err="1">
                <a:solidFill>
                  <a:srgbClr val="404040"/>
                </a:solidFill>
                <a:latin typeface="Gill Sans MT" panose="020B0502020104020203" pitchFamily="34" charset="0"/>
              </a:rPr>
              <a:t>enim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Fusce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est.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Vivamus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 a </a:t>
            </a:r>
            <a:r>
              <a:rPr lang="pt-BR" sz="20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tellus</a:t>
            </a:r>
            <a:r>
              <a:rPr lang="pt-BR" sz="2000" dirty="0">
                <a:solidFill>
                  <a:srgbClr val="404040"/>
                </a:solidFill>
                <a:latin typeface="Gill Sans MT" panose="020B0502020104020203" pitchFamily="34" charset="0"/>
              </a:rPr>
              <a:t>. </a:t>
            </a:r>
            <a:endParaRPr lang="pt-BR" sz="2000" b="1" dirty="0">
              <a:solidFill>
                <a:srgbClr val="404040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D1B29FC-D271-46A0-9743-EC1D491FD3DF}"/>
              </a:ext>
            </a:extLst>
          </p:cNvPr>
          <p:cNvSpPr/>
          <p:nvPr/>
        </p:nvSpPr>
        <p:spPr>
          <a:xfrm flipH="1">
            <a:off x="2901014" y="4937124"/>
            <a:ext cx="4660543" cy="569387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9982B5-18B8-432B-9C4E-E23818C88FAE}"/>
              </a:ext>
            </a:extLst>
          </p:cNvPr>
          <p:cNvSpPr txBox="1"/>
          <p:nvPr/>
        </p:nvSpPr>
        <p:spPr>
          <a:xfrm>
            <a:off x="589004" y="4367738"/>
            <a:ext cx="6785832" cy="11387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pt-BR" sz="8000" b="1" dirty="0">
                <a:solidFill>
                  <a:srgbClr val="404040"/>
                </a:solidFill>
                <a:latin typeface="Gill Sans MT" panose="020B0502020104020203" pitchFamily="34" charset="0"/>
              </a:rPr>
              <a:t>DISCLAIMER</a:t>
            </a:r>
          </a:p>
        </p:txBody>
      </p:sp>
      <p:sp>
        <p:nvSpPr>
          <p:cNvPr id="7" name="Forma livre 40">
            <a:extLst>
              <a:ext uri="{FF2B5EF4-FFF2-40B4-BE49-F238E27FC236}">
                <a16:creationId xmlns:a16="http://schemas.microsoft.com/office/drawing/2014/main" id="{9A20BFA2-A574-4441-BC0F-A2AC8D1FE629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8" name="Grupo 41">
            <a:extLst>
              <a:ext uri="{FF2B5EF4-FFF2-40B4-BE49-F238E27FC236}">
                <a16:creationId xmlns:a16="http://schemas.microsoft.com/office/drawing/2014/main" id="{15473544-AEEE-424C-933E-330683A532EE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9EE9CB8-99A3-4591-8F71-2CF83ED6CEB2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Multiplicar 43">
              <a:extLst>
                <a:ext uri="{FF2B5EF4-FFF2-40B4-BE49-F238E27FC236}">
                  <a16:creationId xmlns:a16="http://schemas.microsoft.com/office/drawing/2014/main" id="{A26F0D5C-8B5E-4300-8848-BF453D88262D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32B84363-8829-4737-ABEB-B015261706A6}"/>
              </a:ext>
            </a:extLst>
          </p:cNvPr>
          <p:cNvSpPr/>
          <p:nvPr/>
        </p:nvSpPr>
        <p:spPr>
          <a:xfrm>
            <a:off x="354885" y="1544813"/>
            <a:ext cx="6376115" cy="1515888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89F84E2-4273-4762-8159-21A679EF4AD1}"/>
              </a:ext>
            </a:extLst>
          </p:cNvPr>
          <p:cNvSpPr txBox="1"/>
          <p:nvPr/>
        </p:nvSpPr>
        <p:spPr>
          <a:xfrm>
            <a:off x="669631" y="1789194"/>
            <a:ext cx="5807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Exemplo na prática de texto em colunas, organiza e facilita a leitura.</a:t>
            </a:r>
          </a:p>
        </p:txBody>
      </p:sp>
    </p:spTree>
    <p:extLst>
      <p:ext uri="{BB962C8B-B14F-4D97-AF65-F5344CB8AC3E}">
        <p14:creationId xmlns:p14="http://schemas.microsoft.com/office/powerpoint/2010/main" val="698176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52541E2D-F111-4424-ADA1-D369BE790AF7}"/>
              </a:ext>
            </a:extLst>
          </p:cNvPr>
          <p:cNvGrpSpPr/>
          <p:nvPr/>
        </p:nvGrpSpPr>
        <p:grpSpPr>
          <a:xfrm>
            <a:off x="986790" y="3267481"/>
            <a:ext cx="15584170" cy="3339288"/>
            <a:chOff x="986790" y="3267481"/>
            <a:chExt cx="15584170" cy="3339288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71FAAAC-512A-4E63-808E-606A3BCE71CF}"/>
                </a:ext>
              </a:extLst>
            </p:cNvPr>
            <p:cNvSpPr/>
            <p:nvPr/>
          </p:nvSpPr>
          <p:spPr>
            <a:xfrm>
              <a:off x="4505210" y="5096281"/>
              <a:ext cx="1510488" cy="1510488"/>
            </a:xfrm>
            <a:prstGeom prst="rect">
              <a:avLst/>
            </a:prstGeom>
            <a:solidFill>
              <a:srgbClr val="00F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3EAA700-E709-4A53-8733-7D3BF990BBE2}"/>
                </a:ext>
              </a:extLst>
            </p:cNvPr>
            <p:cNvSpPr/>
            <p:nvPr/>
          </p:nvSpPr>
          <p:spPr>
            <a:xfrm>
              <a:off x="8023630" y="5096281"/>
              <a:ext cx="1510488" cy="1510488"/>
            </a:xfrm>
            <a:prstGeom prst="rect">
              <a:avLst/>
            </a:prstGeom>
            <a:solidFill>
              <a:srgbClr val="0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44D2900-E1B3-4E86-BD2E-55B9BCF17252}"/>
                </a:ext>
              </a:extLst>
            </p:cNvPr>
            <p:cNvSpPr/>
            <p:nvPr/>
          </p:nvSpPr>
          <p:spPr>
            <a:xfrm>
              <a:off x="15060472" y="5096281"/>
              <a:ext cx="1510488" cy="1510488"/>
            </a:xfrm>
            <a:prstGeom prst="rect">
              <a:avLst/>
            </a:prstGeom>
            <a:solidFill>
              <a:srgbClr val="FF0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7FBCE2A-0741-4BFF-93F6-F2E0A6F66860}"/>
                </a:ext>
              </a:extLst>
            </p:cNvPr>
            <p:cNvSpPr/>
            <p:nvPr/>
          </p:nvSpPr>
          <p:spPr>
            <a:xfrm>
              <a:off x="9782840" y="5096281"/>
              <a:ext cx="1510488" cy="15104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F20ABEA-DC5D-433A-A26D-1601A7018C59}"/>
                </a:ext>
              </a:extLst>
            </p:cNvPr>
            <p:cNvSpPr/>
            <p:nvPr/>
          </p:nvSpPr>
          <p:spPr>
            <a:xfrm>
              <a:off x="6264420" y="5096281"/>
              <a:ext cx="1510488" cy="1510488"/>
            </a:xfrm>
            <a:prstGeom prst="rect">
              <a:avLst/>
            </a:prstGeom>
            <a:solidFill>
              <a:srgbClr val="87E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C15D6BF-8B20-46D8-AAF0-49612CD1F6BB}"/>
                </a:ext>
              </a:extLst>
            </p:cNvPr>
            <p:cNvSpPr/>
            <p:nvPr/>
          </p:nvSpPr>
          <p:spPr>
            <a:xfrm>
              <a:off x="986790" y="5096281"/>
              <a:ext cx="1510488" cy="1510488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300C0E4-A21C-4566-ACB1-ED082E1AD228}"/>
                </a:ext>
              </a:extLst>
            </p:cNvPr>
            <p:cNvSpPr/>
            <p:nvPr/>
          </p:nvSpPr>
          <p:spPr>
            <a:xfrm>
              <a:off x="13301260" y="5096281"/>
              <a:ext cx="1510488" cy="1510488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956AB853-847B-4143-85B9-9F11E7888199}"/>
                </a:ext>
              </a:extLst>
            </p:cNvPr>
            <p:cNvSpPr/>
            <p:nvPr/>
          </p:nvSpPr>
          <p:spPr>
            <a:xfrm>
              <a:off x="11542050" y="5096281"/>
              <a:ext cx="1510488" cy="1510488"/>
            </a:xfrm>
            <a:prstGeom prst="rect">
              <a:avLst/>
            </a:prstGeom>
            <a:solidFill>
              <a:srgbClr val="FAB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08E3998C-E65B-4762-81C0-2664808B68B0}"/>
                </a:ext>
              </a:extLst>
            </p:cNvPr>
            <p:cNvSpPr/>
            <p:nvPr/>
          </p:nvSpPr>
          <p:spPr>
            <a:xfrm>
              <a:off x="2746000" y="5096281"/>
              <a:ext cx="1510488" cy="1510488"/>
            </a:xfrm>
            <a:prstGeom prst="rect">
              <a:avLst/>
            </a:prstGeom>
            <a:solidFill>
              <a:srgbClr val="00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43814-07FD-42C3-8195-547E07C47AD2}"/>
                </a:ext>
              </a:extLst>
            </p:cNvPr>
            <p:cNvSpPr/>
            <p:nvPr/>
          </p:nvSpPr>
          <p:spPr>
            <a:xfrm>
              <a:off x="986790" y="3267481"/>
              <a:ext cx="8547328" cy="1510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FDF8818D-0335-47EC-A326-854C866A1EFB}"/>
                </a:ext>
              </a:extLst>
            </p:cNvPr>
            <p:cNvSpPr/>
            <p:nvPr/>
          </p:nvSpPr>
          <p:spPr>
            <a:xfrm>
              <a:off x="9782840" y="3267481"/>
              <a:ext cx="6788120" cy="15104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42160AA-80A6-4304-9258-17931B311EB5}"/>
              </a:ext>
            </a:extLst>
          </p:cNvPr>
          <p:cNvSpPr txBox="1"/>
          <p:nvPr/>
        </p:nvSpPr>
        <p:spPr>
          <a:xfrm>
            <a:off x="986790" y="2649738"/>
            <a:ext cx="5277630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Cores para texto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5E0BCEF-721C-4E21-8992-03D24FEA601D}"/>
              </a:ext>
            </a:extLst>
          </p:cNvPr>
          <p:cNvSpPr txBox="1"/>
          <p:nvPr/>
        </p:nvSpPr>
        <p:spPr>
          <a:xfrm>
            <a:off x="11293328" y="6858880"/>
            <a:ext cx="5277632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Cores de destaque e composições de gráficos e degrades</a:t>
            </a:r>
          </a:p>
        </p:txBody>
      </p:sp>
    </p:spTree>
    <p:extLst>
      <p:ext uri="{BB962C8B-B14F-4D97-AF65-F5344CB8AC3E}">
        <p14:creationId xmlns:p14="http://schemas.microsoft.com/office/powerpoint/2010/main" val="4047643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52541E2D-F111-4424-ADA1-D369BE790AF7}"/>
              </a:ext>
            </a:extLst>
          </p:cNvPr>
          <p:cNvGrpSpPr/>
          <p:nvPr/>
        </p:nvGrpSpPr>
        <p:grpSpPr>
          <a:xfrm>
            <a:off x="986790" y="3267481"/>
            <a:ext cx="15584170" cy="3339288"/>
            <a:chOff x="986790" y="3267481"/>
            <a:chExt cx="15584170" cy="3339288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71FAAAC-512A-4E63-808E-606A3BCE71CF}"/>
                </a:ext>
              </a:extLst>
            </p:cNvPr>
            <p:cNvSpPr/>
            <p:nvPr/>
          </p:nvSpPr>
          <p:spPr>
            <a:xfrm>
              <a:off x="4505210" y="5096281"/>
              <a:ext cx="1510488" cy="1510488"/>
            </a:xfrm>
            <a:prstGeom prst="rect">
              <a:avLst/>
            </a:prstGeom>
            <a:solidFill>
              <a:srgbClr val="00F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3EAA700-E709-4A53-8733-7D3BF990BBE2}"/>
                </a:ext>
              </a:extLst>
            </p:cNvPr>
            <p:cNvSpPr/>
            <p:nvPr/>
          </p:nvSpPr>
          <p:spPr>
            <a:xfrm>
              <a:off x="8023630" y="5096281"/>
              <a:ext cx="1510488" cy="1510488"/>
            </a:xfrm>
            <a:prstGeom prst="rect">
              <a:avLst/>
            </a:prstGeom>
            <a:solidFill>
              <a:srgbClr val="06F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44D2900-E1B3-4E86-BD2E-55B9BCF17252}"/>
                </a:ext>
              </a:extLst>
            </p:cNvPr>
            <p:cNvSpPr/>
            <p:nvPr/>
          </p:nvSpPr>
          <p:spPr>
            <a:xfrm>
              <a:off x="15060472" y="5096281"/>
              <a:ext cx="1510488" cy="1510488"/>
            </a:xfrm>
            <a:prstGeom prst="rect">
              <a:avLst/>
            </a:prstGeom>
            <a:solidFill>
              <a:srgbClr val="FF0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7FBCE2A-0741-4BFF-93F6-F2E0A6F66860}"/>
                </a:ext>
              </a:extLst>
            </p:cNvPr>
            <p:cNvSpPr/>
            <p:nvPr/>
          </p:nvSpPr>
          <p:spPr>
            <a:xfrm>
              <a:off x="9782840" y="5096281"/>
              <a:ext cx="1510488" cy="15104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F20ABEA-DC5D-433A-A26D-1601A7018C59}"/>
                </a:ext>
              </a:extLst>
            </p:cNvPr>
            <p:cNvSpPr/>
            <p:nvPr/>
          </p:nvSpPr>
          <p:spPr>
            <a:xfrm>
              <a:off x="6264420" y="5096281"/>
              <a:ext cx="1510488" cy="1510488"/>
            </a:xfrm>
            <a:prstGeom prst="rect">
              <a:avLst/>
            </a:prstGeom>
            <a:solidFill>
              <a:srgbClr val="87E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C15D6BF-8B20-46D8-AAF0-49612CD1F6BB}"/>
                </a:ext>
              </a:extLst>
            </p:cNvPr>
            <p:cNvSpPr/>
            <p:nvPr/>
          </p:nvSpPr>
          <p:spPr>
            <a:xfrm>
              <a:off x="986790" y="5096281"/>
              <a:ext cx="1510488" cy="1510488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300C0E4-A21C-4566-ACB1-ED082E1AD228}"/>
                </a:ext>
              </a:extLst>
            </p:cNvPr>
            <p:cNvSpPr/>
            <p:nvPr/>
          </p:nvSpPr>
          <p:spPr>
            <a:xfrm>
              <a:off x="13301260" y="5096281"/>
              <a:ext cx="1510488" cy="1510488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956AB853-847B-4143-85B9-9F11E7888199}"/>
                </a:ext>
              </a:extLst>
            </p:cNvPr>
            <p:cNvSpPr/>
            <p:nvPr/>
          </p:nvSpPr>
          <p:spPr>
            <a:xfrm>
              <a:off x="11542050" y="5096281"/>
              <a:ext cx="1510488" cy="1510488"/>
            </a:xfrm>
            <a:prstGeom prst="rect">
              <a:avLst/>
            </a:prstGeom>
            <a:solidFill>
              <a:srgbClr val="FABD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08E3998C-E65B-4762-81C0-2664808B68B0}"/>
                </a:ext>
              </a:extLst>
            </p:cNvPr>
            <p:cNvSpPr/>
            <p:nvPr/>
          </p:nvSpPr>
          <p:spPr>
            <a:xfrm>
              <a:off x="2746000" y="5096281"/>
              <a:ext cx="1510488" cy="1510488"/>
            </a:xfrm>
            <a:prstGeom prst="rect">
              <a:avLst/>
            </a:prstGeom>
            <a:solidFill>
              <a:srgbClr val="00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43814-07FD-42C3-8195-547E07C47AD2}"/>
                </a:ext>
              </a:extLst>
            </p:cNvPr>
            <p:cNvSpPr/>
            <p:nvPr/>
          </p:nvSpPr>
          <p:spPr>
            <a:xfrm>
              <a:off x="986790" y="3267481"/>
              <a:ext cx="8547328" cy="151048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FDF8818D-0335-47EC-A326-854C866A1EFB}"/>
                </a:ext>
              </a:extLst>
            </p:cNvPr>
            <p:cNvSpPr/>
            <p:nvPr/>
          </p:nvSpPr>
          <p:spPr>
            <a:xfrm>
              <a:off x="9782840" y="3267481"/>
              <a:ext cx="6788120" cy="151048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42160AA-80A6-4304-9258-17931B311EB5}"/>
              </a:ext>
            </a:extLst>
          </p:cNvPr>
          <p:cNvSpPr txBox="1"/>
          <p:nvPr/>
        </p:nvSpPr>
        <p:spPr>
          <a:xfrm>
            <a:off x="986790" y="2649738"/>
            <a:ext cx="5277630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Cores para texto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5E0BCEF-721C-4E21-8992-03D24FEA601D}"/>
              </a:ext>
            </a:extLst>
          </p:cNvPr>
          <p:cNvSpPr txBox="1"/>
          <p:nvPr/>
        </p:nvSpPr>
        <p:spPr>
          <a:xfrm>
            <a:off x="11293328" y="6858880"/>
            <a:ext cx="5277632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Cores de destaque e composições de gráficos e degrades</a:t>
            </a:r>
          </a:p>
        </p:txBody>
      </p:sp>
      <p:sp>
        <p:nvSpPr>
          <p:cNvPr id="19" name="Forma livre 40">
            <a:extLst>
              <a:ext uri="{FF2B5EF4-FFF2-40B4-BE49-F238E27FC236}">
                <a16:creationId xmlns:a16="http://schemas.microsoft.com/office/drawing/2014/main" id="{E1CA315B-757E-4CB9-A2CA-DFB83F02B7F2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21" name="Grupo 41">
            <a:extLst>
              <a:ext uri="{FF2B5EF4-FFF2-40B4-BE49-F238E27FC236}">
                <a16:creationId xmlns:a16="http://schemas.microsoft.com/office/drawing/2014/main" id="{4DA9859B-10FA-432C-801B-9FD76192AE1E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8EB3F09E-E5BD-4252-AB30-CF27467767A7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Multiplicar 43">
              <a:extLst>
                <a:ext uri="{FF2B5EF4-FFF2-40B4-BE49-F238E27FC236}">
                  <a16:creationId xmlns:a16="http://schemas.microsoft.com/office/drawing/2014/main" id="{4E5F5F02-18D9-4B08-A551-7BB18DBD3BB4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86C776B9-8B73-4F2E-8597-A6A407BD3A25}"/>
              </a:ext>
            </a:extLst>
          </p:cNvPr>
          <p:cNvSpPr/>
          <p:nvPr/>
        </p:nvSpPr>
        <p:spPr>
          <a:xfrm>
            <a:off x="354885" y="1544813"/>
            <a:ext cx="7646115" cy="2277888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005F5C7-8A45-4BFF-A402-BBA78B1761CA}"/>
              </a:ext>
            </a:extLst>
          </p:cNvPr>
          <p:cNvSpPr txBox="1"/>
          <p:nvPr/>
        </p:nvSpPr>
        <p:spPr>
          <a:xfrm>
            <a:off x="669631" y="1775816"/>
            <a:ext cx="701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Procuramos trabalhar com um espectro bastante vasto de cores. Sinta-se à vontade para adequar este arquivo a sua necessidade e às cores da sua companhia. </a:t>
            </a:r>
          </a:p>
        </p:txBody>
      </p:sp>
    </p:spTree>
    <p:extLst>
      <p:ext uri="{BB962C8B-B14F-4D97-AF65-F5344CB8AC3E}">
        <p14:creationId xmlns:p14="http://schemas.microsoft.com/office/powerpoint/2010/main" val="2272636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3B3CDB8-4A50-4C30-A07A-486C9EFA89B2}"/>
              </a:ext>
            </a:extLst>
          </p:cNvPr>
          <p:cNvSpPr txBox="1"/>
          <p:nvPr/>
        </p:nvSpPr>
        <p:spPr>
          <a:xfrm>
            <a:off x="5128640" y="6382360"/>
            <a:ext cx="322267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3538" indent="-363538">
              <a:spcAft>
                <a:spcPts val="1200"/>
              </a:spcAft>
              <a:buClr>
                <a:srgbClr val="37003C"/>
              </a:buClr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Bullet</a:t>
            </a:r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400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com destaque</a:t>
            </a:r>
          </a:p>
          <a:p>
            <a:pPr marL="363538" indent="-363538">
              <a:spcAft>
                <a:spcPts val="1200"/>
              </a:spcAft>
              <a:buClr>
                <a:srgbClr val="37003C"/>
              </a:buClr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Bullet</a:t>
            </a:r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400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com destaque</a:t>
            </a:r>
          </a:p>
          <a:p>
            <a:pPr marL="363538" indent="-363538">
              <a:spcAft>
                <a:spcPts val="1200"/>
              </a:spcAft>
              <a:buClr>
                <a:srgbClr val="37003C"/>
              </a:buClr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Bullet</a:t>
            </a:r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400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com destaque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430151E-7A0A-437A-A6F1-CC0F8F1F4CED}"/>
              </a:ext>
            </a:extLst>
          </p:cNvPr>
          <p:cNvSpPr txBox="1"/>
          <p:nvPr/>
        </p:nvSpPr>
        <p:spPr>
          <a:xfrm>
            <a:off x="4896994" y="2636927"/>
            <a:ext cx="107800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rgbClr val="37003C"/>
                </a:solidFill>
                <a:latin typeface="Gill Sans MT" panose="020B0502020104020203" pitchFamily="34" charset="0"/>
              </a:rPr>
              <a:t>DESTAQUE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A4D8E7-27C8-4546-871E-6F7D5E8FD5E7}"/>
              </a:ext>
            </a:extLst>
          </p:cNvPr>
          <p:cNvSpPr txBox="1"/>
          <p:nvPr/>
        </p:nvSpPr>
        <p:spPr>
          <a:xfrm>
            <a:off x="4896994" y="1983785"/>
            <a:ext cx="4489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FF5050"/>
                </a:solidFill>
                <a:latin typeface="Gill Sans MT" panose="020B0502020104020203" pitchFamily="34" charset="0"/>
              </a:rPr>
              <a:t>TÍTULO E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58B521-3DEB-4040-BFD7-A840186258C0}"/>
              </a:ext>
            </a:extLst>
          </p:cNvPr>
          <p:cNvCxnSpPr>
            <a:cxnSpLocks/>
          </p:cNvCxnSpPr>
          <p:nvPr/>
        </p:nvCxnSpPr>
        <p:spPr>
          <a:xfrm rot="5400000">
            <a:off x="3388869" y="2813709"/>
            <a:ext cx="0" cy="3016250"/>
          </a:xfrm>
          <a:prstGeom prst="line">
            <a:avLst/>
          </a:prstGeom>
          <a:ln>
            <a:solidFill>
              <a:srgbClr val="37003C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0A5B70E-56F8-49E7-A3E9-F420590B3B39}"/>
              </a:ext>
            </a:extLst>
          </p:cNvPr>
          <p:cNvSpPr txBox="1"/>
          <p:nvPr/>
        </p:nvSpPr>
        <p:spPr>
          <a:xfrm>
            <a:off x="5128640" y="5670323"/>
            <a:ext cx="643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Exemplo de texto corrido </a:t>
            </a:r>
            <a:r>
              <a:rPr lang="pt-BR" sz="2800" b="1" dirty="0">
                <a:solidFill>
                  <a:srgbClr val="404040"/>
                </a:solidFill>
                <a:latin typeface="Gill Sans MT" panose="020B0502020104020203" pitchFamily="34" charset="0"/>
              </a:rPr>
              <a:t>com destaque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AEEEA52-66AE-4C44-A2E9-5A8399998965}"/>
              </a:ext>
            </a:extLst>
          </p:cNvPr>
          <p:cNvSpPr txBox="1"/>
          <p:nvPr/>
        </p:nvSpPr>
        <p:spPr>
          <a:xfrm>
            <a:off x="1880744" y="3829388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Fonte: Gill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Sans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MT</a:t>
            </a:r>
          </a:p>
        </p:txBody>
      </p:sp>
    </p:spTree>
    <p:extLst>
      <p:ext uri="{BB962C8B-B14F-4D97-AF65-F5344CB8AC3E}">
        <p14:creationId xmlns:p14="http://schemas.microsoft.com/office/powerpoint/2010/main" val="5766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3B3CDB8-4A50-4C30-A07A-486C9EFA89B2}"/>
              </a:ext>
            </a:extLst>
          </p:cNvPr>
          <p:cNvSpPr txBox="1"/>
          <p:nvPr/>
        </p:nvSpPr>
        <p:spPr>
          <a:xfrm>
            <a:off x="5128640" y="6382360"/>
            <a:ext cx="322267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3538" indent="-363538">
              <a:spcAft>
                <a:spcPts val="1200"/>
              </a:spcAft>
              <a:buClr>
                <a:srgbClr val="37003C"/>
              </a:buClr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Bullet</a:t>
            </a:r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400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com destaque</a:t>
            </a:r>
          </a:p>
          <a:p>
            <a:pPr marL="363538" indent="-363538">
              <a:spcAft>
                <a:spcPts val="1200"/>
              </a:spcAft>
              <a:buClr>
                <a:srgbClr val="37003C"/>
              </a:buClr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Bullet</a:t>
            </a:r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400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com destaque</a:t>
            </a:r>
          </a:p>
          <a:p>
            <a:pPr marL="363538" indent="-363538">
              <a:spcAft>
                <a:spcPts val="1200"/>
              </a:spcAft>
              <a:buClr>
                <a:srgbClr val="37003C"/>
              </a:buClr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Bullet</a:t>
            </a:r>
            <a:r>
              <a:rPr lang="pt-BR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  <a:r>
              <a:rPr lang="pt-BR" sz="2400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com destaque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430151E-7A0A-437A-A6F1-CC0F8F1F4CED}"/>
              </a:ext>
            </a:extLst>
          </p:cNvPr>
          <p:cNvSpPr txBox="1"/>
          <p:nvPr/>
        </p:nvSpPr>
        <p:spPr>
          <a:xfrm>
            <a:off x="4896994" y="2636927"/>
            <a:ext cx="107800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>
                <a:solidFill>
                  <a:srgbClr val="37003C"/>
                </a:solidFill>
                <a:latin typeface="Gill Sans MT" panose="020B0502020104020203" pitchFamily="34" charset="0"/>
              </a:rPr>
              <a:t>DESTAQUE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A4D8E7-27C8-4546-871E-6F7D5E8FD5E7}"/>
              </a:ext>
            </a:extLst>
          </p:cNvPr>
          <p:cNvSpPr txBox="1"/>
          <p:nvPr/>
        </p:nvSpPr>
        <p:spPr>
          <a:xfrm>
            <a:off x="4896994" y="1983785"/>
            <a:ext cx="4489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solidFill>
                  <a:srgbClr val="FF5050"/>
                </a:solidFill>
                <a:latin typeface="Gill Sans MT" panose="020B0502020104020203" pitchFamily="34" charset="0"/>
              </a:rPr>
              <a:t>TÍTULO E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858B521-3DEB-4040-BFD7-A840186258C0}"/>
              </a:ext>
            </a:extLst>
          </p:cNvPr>
          <p:cNvCxnSpPr>
            <a:cxnSpLocks/>
          </p:cNvCxnSpPr>
          <p:nvPr/>
        </p:nvCxnSpPr>
        <p:spPr>
          <a:xfrm rot="5400000">
            <a:off x="3388869" y="2813709"/>
            <a:ext cx="0" cy="3016250"/>
          </a:xfrm>
          <a:prstGeom prst="line">
            <a:avLst/>
          </a:prstGeom>
          <a:ln>
            <a:solidFill>
              <a:srgbClr val="37003C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0A5B70E-56F8-49E7-A3E9-F420590B3B39}"/>
              </a:ext>
            </a:extLst>
          </p:cNvPr>
          <p:cNvSpPr txBox="1"/>
          <p:nvPr/>
        </p:nvSpPr>
        <p:spPr>
          <a:xfrm>
            <a:off x="5128640" y="5670323"/>
            <a:ext cx="643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Exemplo de texto corrido </a:t>
            </a:r>
            <a:r>
              <a:rPr lang="pt-BR" sz="2800" b="1" dirty="0">
                <a:solidFill>
                  <a:srgbClr val="404040"/>
                </a:solidFill>
                <a:latin typeface="Gill Sans MT" panose="020B0502020104020203" pitchFamily="34" charset="0"/>
              </a:rPr>
              <a:t>com destaque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AEEEA52-66AE-4C44-A2E9-5A8399998965}"/>
              </a:ext>
            </a:extLst>
          </p:cNvPr>
          <p:cNvSpPr txBox="1"/>
          <p:nvPr/>
        </p:nvSpPr>
        <p:spPr>
          <a:xfrm>
            <a:off x="1880744" y="3829388"/>
            <a:ext cx="199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  <a:buClr>
                <a:srgbClr val="37003C"/>
              </a:buClr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Fonte: Gill </a:t>
            </a:r>
            <a:r>
              <a:rPr lang="pt-BR" dirty="0" err="1">
                <a:solidFill>
                  <a:srgbClr val="404040"/>
                </a:solidFill>
                <a:latin typeface="Gill Sans MT" panose="020B0502020104020203" pitchFamily="34" charset="0"/>
              </a:rPr>
              <a:t>Sans</a:t>
            </a: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 MT</a:t>
            </a:r>
          </a:p>
        </p:txBody>
      </p:sp>
      <p:sp>
        <p:nvSpPr>
          <p:cNvPr id="8" name="Forma livre 40">
            <a:extLst>
              <a:ext uri="{FF2B5EF4-FFF2-40B4-BE49-F238E27FC236}">
                <a16:creationId xmlns:a16="http://schemas.microsoft.com/office/drawing/2014/main" id="{E7674881-3FCB-46B4-BC5F-F16CB3E4EC94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9" name="Grupo 41">
            <a:extLst>
              <a:ext uri="{FF2B5EF4-FFF2-40B4-BE49-F238E27FC236}">
                <a16:creationId xmlns:a16="http://schemas.microsoft.com/office/drawing/2014/main" id="{562D5237-2F02-4665-A99C-0E89797BED55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0D0870-C3FB-4724-8DE5-0A77522222C1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Multiplicar 43">
              <a:extLst>
                <a:ext uri="{FF2B5EF4-FFF2-40B4-BE49-F238E27FC236}">
                  <a16:creationId xmlns:a16="http://schemas.microsoft.com/office/drawing/2014/main" id="{647A5954-9A29-4100-8990-E7974769E39E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68E5BAE1-1CF1-4EFC-8141-F655CEC7D842}"/>
              </a:ext>
            </a:extLst>
          </p:cNvPr>
          <p:cNvSpPr/>
          <p:nvPr/>
        </p:nvSpPr>
        <p:spPr>
          <a:xfrm>
            <a:off x="354885" y="1544813"/>
            <a:ext cx="7646115" cy="1507136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62251E-7AC5-4C41-B964-CDE4E2E87616}"/>
              </a:ext>
            </a:extLst>
          </p:cNvPr>
          <p:cNvSpPr txBox="1"/>
          <p:nvPr/>
        </p:nvSpPr>
        <p:spPr>
          <a:xfrm>
            <a:off x="669631" y="1775816"/>
            <a:ext cx="7016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Esta é apenas uma tela para que saiba como padronizamos as fontes dessa identidade visual</a:t>
            </a:r>
          </a:p>
        </p:txBody>
      </p:sp>
    </p:spTree>
    <p:extLst>
      <p:ext uri="{BB962C8B-B14F-4D97-AF65-F5344CB8AC3E}">
        <p14:creationId xmlns:p14="http://schemas.microsoft.com/office/powerpoint/2010/main" val="11116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13DE13-9A57-4925-8B1F-DF8DCC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4"/>
          <a:stretch/>
        </p:blipFill>
        <p:spPr>
          <a:xfrm>
            <a:off x="0" y="0"/>
            <a:ext cx="17557750" cy="987425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AAB35E-92F6-4C70-8008-DEE2984B8ED3}"/>
              </a:ext>
            </a:extLst>
          </p:cNvPr>
          <p:cNvSpPr/>
          <p:nvPr/>
        </p:nvSpPr>
        <p:spPr>
          <a:xfrm>
            <a:off x="0" y="0"/>
            <a:ext cx="17557750" cy="9874249"/>
          </a:xfrm>
          <a:prstGeom prst="rect">
            <a:avLst/>
          </a:prstGeom>
          <a:gradFill flip="none" rotWithShape="1">
            <a:gsLst>
              <a:gs pos="0">
                <a:srgbClr val="00FF87">
                  <a:shade val="30000"/>
                  <a:satMod val="115000"/>
                  <a:alpha val="80000"/>
                </a:srgbClr>
              </a:gs>
              <a:gs pos="50000">
                <a:srgbClr val="00FF87">
                  <a:shade val="67500"/>
                  <a:satMod val="115000"/>
                  <a:alpha val="80000"/>
                </a:srgbClr>
              </a:gs>
              <a:gs pos="100000">
                <a:srgbClr val="00FF87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81530D-9CA7-4C36-8AEB-AE6C947D9813}"/>
              </a:ext>
            </a:extLst>
          </p:cNvPr>
          <p:cNvSpPr txBox="1"/>
          <p:nvPr/>
        </p:nvSpPr>
        <p:spPr>
          <a:xfrm>
            <a:off x="638629" y="4524705"/>
            <a:ext cx="3773714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Filtro verde para foto</a:t>
            </a:r>
          </a:p>
        </p:txBody>
      </p:sp>
    </p:spTree>
    <p:extLst>
      <p:ext uri="{BB962C8B-B14F-4D97-AF65-F5344CB8AC3E}">
        <p14:creationId xmlns:p14="http://schemas.microsoft.com/office/powerpoint/2010/main" val="3448371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13DE13-9A57-4925-8B1F-DF8DCC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4"/>
          <a:stretch/>
        </p:blipFill>
        <p:spPr>
          <a:xfrm>
            <a:off x="0" y="0"/>
            <a:ext cx="17557750" cy="98742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9ADCFB2-6C60-4057-9B7F-5EC3CB203BA7}"/>
              </a:ext>
            </a:extLst>
          </p:cNvPr>
          <p:cNvSpPr/>
          <p:nvPr/>
        </p:nvSpPr>
        <p:spPr>
          <a:xfrm>
            <a:off x="0" y="0"/>
            <a:ext cx="17557750" cy="9874249"/>
          </a:xfrm>
          <a:prstGeom prst="rect">
            <a:avLst/>
          </a:prstGeom>
          <a:gradFill flip="none" rotWithShape="1">
            <a:gsLst>
              <a:gs pos="0">
                <a:srgbClr val="06F0FF">
                  <a:shade val="30000"/>
                  <a:satMod val="115000"/>
                  <a:alpha val="70000"/>
                </a:srgbClr>
              </a:gs>
              <a:gs pos="50000">
                <a:srgbClr val="06F0FF">
                  <a:shade val="67500"/>
                  <a:satMod val="115000"/>
                  <a:alpha val="70000"/>
                </a:srgbClr>
              </a:gs>
              <a:gs pos="100000">
                <a:srgbClr val="06F0FF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68FCF7-511A-4C01-AB86-CD988364AAAD}"/>
              </a:ext>
            </a:extLst>
          </p:cNvPr>
          <p:cNvSpPr txBox="1"/>
          <p:nvPr/>
        </p:nvSpPr>
        <p:spPr>
          <a:xfrm>
            <a:off x="638628" y="4524705"/>
            <a:ext cx="4174003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Filtro azul claro para foto</a:t>
            </a:r>
          </a:p>
        </p:txBody>
      </p:sp>
    </p:spTree>
    <p:extLst>
      <p:ext uri="{BB962C8B-B14F-4D97-AF65-F5344CB8AC3E}">
        <p14:creationId xmlns:p14="http://schemas.microsoft.com/office/powerpoint/2010/main" val="297147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13DE13-9A57-4925-8B1F-DF8DCC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4"/>
          <a:stretch/>
        </p:blipFill>
        <p:spPr>
          <a:xfrm>
            <a:off x="0" y="0"/>
            <a:ext cx="17557750" cy="987425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3ED1AD7F-961F-45CB-A4A7-6C9F85C9A8CB}"/>
              </a:ext>
            </a:extLst>
          </p:cNvPr>
          <p:cNvSpPr/>
          <p:nvPr/>
        </p:nvSpPr>
        <p:spPr>
          <a:xfrm>
            <a:off x="0" y="1"/>
            <a:ext cx="17557750" cy="9874249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70000"/>
                </a:srgbClr>
              </a:gs>
              <a:gs pos="50000">
                <a:srgbClr val="37003C">
                  <a:alpha val="7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B8026D-5DFF-4727-BA80-4128126D0BA4}"/>
              </a:ext>
            </a:extLst>
          </p:cNvPr>
          <p:cNvSpPr txBox="1"/>
          <p:nvPr/>
        </p:nvSpPr>
        <p:spPr>
          <a:xfrm>
            <a:off x="11022939" y="5501007"/>
            <a:ext cx="57166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800" b="1" dirty="0">
                <a:solidFill>
                  <a:schemeClr val="bg1"/>
                </a:solidFill>
                <a:latin typeface="Gill Sans MT" panose="020B0502020104020203" pitchFamily="34" charset="0"/>
              </a:rPr>
              <a:t>KICK OFF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BDA479-C5E3-4ACE-8AE2-5708A1890F50}"/>
              </a:ext>
            </a:extLst>
          </p:cNvPr>
          <p:cNvSpPr txBox="1"/>
          <p:nvPr/>
        </p:nvSpPr>
        <p:spPr>
          <a:xfrm>
            <a:off x="10925157" y="6123251"/>
            <a:ext cx="581441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9900" b="1" dirty="0">
                <a:solidFill>
                  <a:schemeClr val="bg1"/>
                </a:solidFill>
                <a:latin typeface="Gill Sans MT" panose="020B0502020104020203" pitchFamily="34" charset="0"/>
              </a:rPr>
              <a:t>2018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42E4494-D81C-43C8-9F2E-1BDBC85A4116}"/>
              </a:ext>
            </a:extLst>
          </p:cNvPr>
          <p:cNvCxnSpPr>
            <a:cxnSpLocks/>
          </p:cNvCxnSpPr>
          <p:nvPr/>
        </p:nvCxnSpPr>
        <p:spPr>
          <a:xfrm>
            <a:off x="688676" y="8885204"/>
            <a:ext cx="16180399" cy="0"/>
          </a:xfrm>
          <a:prstGeom prst="line">
            <a:avLst/>
          </a:prstGeom>
          <a:ln>
            <a:solidFill>
              <a:srgbClr val="FF015B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3EB1DC1-4A00-4085-A720-70459E660EF2}"/>
              </a:ext>
            </a:extLst>
          </p:cNvPr>
          <p:cNvGrpSpPr/>
          <p:nvPr/>
        </p:nvGrpSpPr>
        <p:grpSpPr>
          <a:xfrm>
            <a:off x="10427749" y="4662072"/>
            <a:ext cx="1190380" cy="979449"/>
            <a:chOff x="10427749" y="4444358"/>
            <a:chExt cx="1190380" cy="979449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70B24C04-BA71-495F-AF4E-B6E047EAB386}"/>
                </a:ext>
              </a:extLst>
            </p:cNvPr>
            <p:cNvGrpSpPr/>
            <p:nvPr/>
          </p:nvGrpSpPr>
          <p:grpSpPr>
            <a:xfrm>
              <a:off x="10427749" y="4444358"/>
              <a:ext cx="1190380" cy="979449"/>
              <a:chOff x="0" y="3291416"/>
              <a:chExt cx="4389437" cy="3611643"/>
            </a:xfrm>
            <a:solidFill>
              <a:srgbClr val="26002A"/>
            </a:solidFill>
          </p:grpSpPr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2EFF3890-D8C1-470F-BE16-1A0F87450905}"/>
                  </a:ext>
                </a:extLst>
              </p:cNvPr>
              <p:cNvSpPr/>
              <p:nvPr/>
            </p:nvSpPr>
            <p:spPr>
              <a:xfrm>
                <a:off x="0" y="3291416"/>
                <a:ext cx="4389437" cy="3291417"/>
              </a:xfrm>
              <a:prstGeom prst="rect">
                <a:avLst/>
              </a:prstGeom>
              <a:solidFill>
                <a:srgbClr val="FF0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4" name="Triângulo isósceles 23">
                <a:extLst>
                  <a:ext uri="{FF2B5EF4-FFF2-40B4-BE49-F238E27FC236}">
                    <a16:creationId xmlns:a16="http://schemas.microsoft.com/office/drawing/2014/main" id="{445BB7E7-E149-4512-ADD9-40CCD3079C51}"/>
                  </a:ext>
                </a:extLst>
              </p:cNvPr>
              <p:cNvSpPr/>
              <p:nvPr/>
            </p:nvSpPr>
            <p:spPr>
              <a:xfrm flipV="1">
                <a:off x="1728893" y="6375046"/>
                <a:ext cx="931654" cy="528013"/>
              </a:xfrm>
              <a:prstGeom prst="triangle">
                <a:avLst/>
              </a:prstGeom>
              <a:solidFill>
                <a:srgbClr val="FF01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A94A8F73-8493-4937-98F4-C151D3516CD0}"/>
                </a:ext>
              </a:extLst>
            </p:cNvPr>
            <p:cNvGrpSpPr/>
            <p:nvPr/>
          </p:nvGrpSpPr>
          <p:grpSpPr>
            <a:xfrm>
              <a:off x="10742188" y="4667709"/>
              <a:ext cx="561502" cy="532746"/>
              <a:chOff x="8165349" y="3897981"/>
              <a:chExt cx="588962" cy="558800"/>
            </a:xfrm>
          </p:grpSpPr>
          <p:sp>
            <p:nvSpPr>
              <p:cNvPr id="13" name="Freeform 230">
                <a:extLst>
                  <a:ext uri="{FF2B5EF4-FFF2-40B4-BE49-F238E27FC236}">
                    <a16:creationId xmlns:a16="http://schemas.microsoft.com/office/drawing/2014/main" id="{8BBA93E1-C59D-44CF-B963-D74F24C99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5349" y="3986881"/>
                <a:ext cx="333375" cy="373063"/>
              </a:xfrm>
              <a:custGeom>
                <a:avLst/>
                <a:gdLst>
                  <a:gd name="T0" fmla="*/ 12 w 104"/>
                  <a:gd name="T1" fmla="*/ 0 h 115"/>
                  <a:gd name="T2" fmla="*/ 92 w 104"/>
                  <a:gd name="T3" fmla="*/ 0 h 115"/>
                  <a:gd name="T4" fmla="*/ 104 w 104"/>
                  <a:gd name="T5" fmla="*/ 12 h 115"/>
                  <a:gd name="T6" fmla="*/ 104 w 104"/>
                  <a:gd name="T7" fmla="*/ 80 h 115"/>
                  <a:gd name="T8" fmla="*/ 92 w 104"/>
                  <a:gd name="T9" fmla="*/ 92 h 115"/>
                  <a:gd name="T10" fmla="*/ 43 w 104"/>
                  <a:gd name="T11" fmla="*/ 92 h 115"/>
                  <a:gd name="T12" fmla="*/ 23 w 104"/>
                  <a:gd name="T13" fmla="*/ 113 h 115"/>
                  <a:gd name="T14" fmla="*/ 16 w 104"/>
                  <a:gd name="T15" fmla="*/ 110 h 115"/>
                  <a:gd name="T16" fmla="*/ 16 w 104"/>
                  <a:gd name="T17" fmla="*/ 92 h 115"/>
                  <a:gd name="T18" fmla="*/ 12 w 104"/>
                  <a:gd name="T19" fmla="*/ 92 h 115"/>
                  <a:gd name="T20" fmla="*/ 0 w 104"/>
                  <a:gd name="T21" fmla="*/ 80 h 115"/>
                  <a:gd name="T22" fmla="*/ 0 w 104"/>
                  <a:gd name="T23" fmla="*/ 12 h 115"/>
                  <a:gd name="T24" fmla="*/ 12 w 104"/>
                  <a:gd name="T2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115">
                    <a:moveTo>
                      <a:pt x="1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9" y="0"/>
                      <a:pt x="104" y="5"/>
                      <a:pt x="104" y="12"/>
                    </a:cubicBezTo>
                    <a:cubicBezTo>
                      <a:pt x="104" y="80"/>
                      <a:pt x="104" y="80"/>
                      <a:pt x="104" y="80"/>
                    </a:cubicBezTo>
                    <a:cubicBezTo>
                      <a:pt x="104" y="87"/>
                      <a:pt x="99" y="92"/>
                      <a:pt x="92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0" y="115"/>
                      <a:pt x="16" y="114"/>
                      <a:pt x="16" y="110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5" y="92"/>
                      <a:pt x="0" y="87"/>
                      <a:pt x="0" y="8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lose/>
                  </a:path>
                </a:pathLst>
              </a:custGeom>
              <a:noFill/>
              <a:ln w="285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4" name="Freeform 231">
                <a:extLst>
                  <a:ext uri="{FF2B5EF4-FFF2-40B4-BE49-F238E27FC236}">
                    <a16:creationId xmlns:a16="http://schemas.microsoft.com/office/drawing/2014/main" id="{56C9156C-7E5F-4E76-B0DB-8B1C6A09E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3936" y="4013868"/>
                <a:ext cx="179388" cy="180975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44 h 56"/>
                  <a:gd name="T4" fmla="*/ 12 w 56"/>
                  <a:gd name="T5" fmla="*/ 56 h 56"/>
                  <a:gd name="T6" fmla="*/ 56 w 56"/>
                  <a:gd name="T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6">
                    <a:moveTo>
                      <a:pt x="0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51"/>
                      <a:pt x="5" y="56"/>
                      <a:pt x="12" y="56"/>
                    </a:cubicBezTo>
                    <a:cubicBezTo>
                      <a:pt x="56" y="56"/>
                      <a:pt x="56" y="56"/>
                      <a:pt x="56" y="56"/>
                    </a:cubicBezTo>
                  </a:path>
                </a:pathLst>
              </a:custGeom>
              <a:noFill/>
              <a:ln w="285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5" name="Freeform 232">
                <a:extLst>
                  <a:ext uri="{FF2B5EF4-FFF2-40B4-BE49-F238E27FC236}">
                    <a16:creationId xmlns:a16="http://schemas.microsoft.com/office/drawing/2014/main" id="{53055A6C-936E-47FD-8356-BEDDC3AF6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3936" y="3897981"/>
                <a:ext cx="395288" cy="179388"/>
              </a:xfrm>
              <a:custGeom>
                <a:avLst/>
                <a:gdLst>
                  <a:gd name="T0" fmla="*/ 124 w 124"/>
                  <a:gd name="T1" fmla="*/ 56 h 56"/>
                  <a:gd name="T2" fmla="*/ 124 w 124"/>
                  <a:gd name="T3" fmla="*/ 12 h 56"/>
                  <a:gd name="T4" fmla="*/ 112 w 124"/>
                  <a:gd name="T5" fmla="*/ 0 h 56"/>
                  <a:gd name="T6" fmla="*/ 12 w 124"/>
                  <a:gd name="T7" fmla="*/ 0 h 56"/>
                  <a:gd name="T8" fmla="*/ 0 w 124"/>
                  <a:gd name="T9" fmla="*/ 12 h 56"/>
                  <a:gd name="T10" fmla="*/ 0 w 124"/>
                  <a:gd name="T11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56">
                    <a:moveTo>
                      <a:pt x="124" y="56"/>
                    </a:moveTo>
                    <a:cubicBezTo>
                      <a:pt x="124" y="12"/>
                      <a:pt x="124" y="12"/>
                      <a:pt x="124" y="12"/>
                    </a:cubicBezTo>
                    <a:cubicBezTo>
                      <a:pt x="124" y="5"/>
                      <a:pt x="119" y="0"/>
                      <a:pt x="1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285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6" name="Freeform 233">
                <a:extLst>
                  <a:ext uri="{FF2B5EF4-FFF2-40B4-BE49-F238E27FC236}">
                    <a16:creationId xmlns:a16="http://schemas.microsoft.com/office/drawing/2014/main" id="{C993B512-0142-4004-8367-28AD17277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8724" y="4104356"/>
                <a:ext cx="190500" cy="168275"/>
              </a:xfrm>
              <a:custGeom>
                <a:avLst/>
                <a:gdLst>
                  <a:gd name="T0" fmla="*/ 0 w 60"/>
                  <a:gd name="T1" fmla="*/ 28 h 52"/>
                  <a:gd name="T2" fmla="*/ 12 w 60"/>
                  <a:gd name="T3" fmla="*/ 28 h 52"/>
                  <a:gd name="T4" fmla="*/ 33 w 60"/>
                  <a:gd name="T5" fmla="*/ 49 h 52"/>
                  <a:gd name="T6" fmla="*/ 40 w 60"/>
                  <a:gd name="T7" fmla="*/ 46 h 52"/>
                  <a:gd name="T8" fmla="*/ 40 w 60"/>
                  <a:gd name="T9" fmla="*/ 28 h 52"/>
                  <a:gd name="T10" fmla="*/ 48 w 60"/>
                  <a:gd name="T11" fmla="*/ 28 h 52"/>
                  <a:gd name="T12" fmla="*/ 60 w 60"/>
                  <a:gd name="T13" fmla="*/ 16 h 52"/>
                  <a:gd name="T14" fmla="*/ 60 w 60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2">
                    <a:moveTo>
                      <a:pt x="0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6" y="52"/>
                      <a:pt x="40" y="50"/>
                      <a:pt x="40" y="46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55" y="28"/>
                      <a:pt x="60" y="23"/>
                      <a:pt x="60" y="16"/>
                    </a:cubicBezTo>
                    <a:cubicBezTo>
                      <a:pt x="60" y="0"/>
                      <a:pt x="60" y="0"/>
                      <a:pt x="60" y="0"/>
                    </a:cubicBezTo>
                  </a:path>
                </a:pathLst>
              </a:custGeom>
              <a:noFill/>
              <a:ln w="285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7" name="Freeform 234">
                <a:extLst>
                  <a:ext uri="{FF2B5EF4-FFF2-40B4-BE49-F238E27FC236}">
                    <a16:creationId xmlns:a16="http://schemas.microsoft.com/office/drawing/2014/main" id="{17E1C68A-535C-4A22-836B-761FAD2D3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136" y="4077368"/>
                <a:ext cx="384175" cy="379413"/>
              </a:xfrm>
              <a:custGeom>
                <a:avLst/>
                <a:gdLst>
                  <a:gd name="T0" fmla="*/ 0 w 120"/>
                  <a:gd name="T1" fmla="*/ 64 h 117"/>
                  <a:gd name="T2" fmla="*/ 0 w 120"/>
                  <a:gd name="T3" fmla="*/ 80 h 117"/>
                  <a:gd name="T4" fmla="*/ 12 w 120"/>
                  <a:gd name="T5" fmla="*/ 92 h 117"/>
                  <a:gd name="T6" fmla="*/ 57 w 120"/>
                  <a:gd name="T7" fmla="*/ 92 h 117"/>
                  <a:gd name="T8" fmla="*/ 85 w 120"/>
                  <a:gd name="T9" fmla="*/ 115 h 117"/>
                  <a:gd name="T10" fmla="*/ 92 w 120"/>
                  <a:gd name="T11" fmla="*/ 112 h 117"/>
                  <a:gd name="T12" fmla="*/ 92 w 120"/>
                  <a:gd name="T13" fmla="*/ 92 h 117"/>
                  <a:gd name="T14" fmla="*/ 108 w 120"/>
                  <a:gd name="T15" fmla="*/ 92 h 117"/>
                  <a:gd name="T16" fmla="*/ 120 w 120"/>
                  <a:gd name="T17" fmla="*/ 80 h 117"/>
                  <a:gd name="T18" fmla="*/ 120 w 120"/>
                  <a:gd name="T19" fmla="*/ 12 h 117"/>
                  <a:gd name="T20" fmla="*/ 108 w 120"/>
                  <a:gd name="T21" fmla="*/ 0 h 117"/>
                  <a:gd name="T22" fmla="*/ 40 w 120"/>
                  <a:gd name="T2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" h="117">
                    <a:moveTo>
                      <a:pt x="0" y="64"/>
                    </a:moveTo>
                    <a:cubicBezTo>
                      <a:pt x="0" y="80"/>
                      <a:pt x="0" y="80"/>
                      <a:pt x="0" y="80"/>
                    </a:cubicBezTo>
                    <a:cubicBezTo>
                      <a:pt x="0" y="87"/>
                      <a:pt x="5" y="92"/>
                      <a:pt x="12" y="9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85" y="115"/>
                      <a:pt x="85" y="115"/>
                      <a:pt x="85" y="115"/>
                    </a:cubicBezTo>
                    <a:cubicBezTo>
                      <a:pt x="88" y="117"/>
                      <a:pt x="92" y="115"/>
                      <a:pt x="92" y="112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108" y="92"/>
                      <a:pt x="108" y="92"/>
                      <a:pt x="108" y="92"/>
                    </a:cubicBezTo>
                    <a:cubicBezTo>
                      <a:pt x="115" y="92"/>
                      <a:pt x="120" y="87"/>
                      <a:pt x="120" y="80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20" y="5"/>
                      <a:pt x="115" y="0"/>
                      <a:pt x="108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noFill/>
              <a:ln w="285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8" name="Line 235">
                <a:extLst>
                  <a:ext uri="{FF2B5EF4-FFF2-40B4-BE49-F238E27FC236}">
                    <a16:creationId xmlns:a16="http://schemas.microsoft.com/office/drawing/2014/main" id="{E0CD8756-414C-4B4D-845B-82C4FD97B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70136" y="4194843"/>
                <a:ext cx="0" cy="63500"/>
              </a:xfrm>
              <a:prstGeom prst="line">
                <a:avLst/>
              </a:prstGeom>
              <a:noFill/>
              <a:ln w="285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9" name="Freeform 236">
                <a:extLst>
                  <a:ext uri="{FF2B5EF4-FFF2-40B4-BE49-F238E27FC236}">
                    <a16:creationId xmlns:a16="http://schemas.microsoft.com/office/drawing/2014/main" id="{4AED0DDA-00F3-4FFA-8D7C-01490AA51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0136" y="4077368"/>
                <a:ext cx="103188" cy="90488"/>
              </a:xfrm>
              <a:custGeom>
                <a:avLst/>
                <a:gdLst>
                  <a:gd name="T0" fmla="*/ 32 w 32"/>
                  <a:gd name="T1" fmla="*/ 0 h 28"/>
                  <a:gd name="T2" fmla="*/ 12 w 32"/>
                  <a:gd name="T3" fmla="*/ 0 h 28"/>
                  <a:gd name="T4" fmla="*/ 0 w 32"/>
                  <a:gd name="T5" fmla="*/ 12 h 28"/>
                  <a:gd name="T6" fmla="*/ 0 w 32"/>
                  <a:gd name="T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8">
                    <a:moveTo>
                      <a:pt x="3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285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sp>
        <p:nvSpPr>
          <p:cNvPr id="20" name="Forma livre 40">
            <a:extLst>
              <a:ext uri="{FF2B5EF4-FFF2-40B4-BE49-F238E27FC236}">
                <a16:creationId xmlns:a16="http://schemas.microsoft.com/office/drawing/2014/main" id="{8ABEE6B8-4DF2-4785-BD80-2A797E66D0C0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21" name="Grupo 41">
            <a:extLst>
              <a:ext uri="{FF2B5EF4-FFF2-40B4-BE49-F238E27FC236}">
                <a16:creationId xmlns:a16="http://schemas.microsoft.com/office/drawing/2014/main" id="{086ADB71-ADBF-4CDA-8B6E-75EEF1D454CD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624C252-7182-423C-8946-2F97918149A5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Multiplicar 43">
              <a:extLst>
                <a:ext uri="{FF2B5EF4-FFF2-40B4-BE49-F238E27FC236}">
                  <a16:creationId xmlns:a16="http://schemas.microsoft.com/office/drawing/2014/main" id="{809D2B0B-A9F1-4F87-9CAA-1D1823ACB5C9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1DE2BA29-121B-4723-B303-7A45AE99C835}"/>
              </a:ext>
            </a:extLst>
          </p:cNvPr>
          <p:cNvSpPr/>
          <p:nvPr/>
        </p:nvSpPr>
        <p:spPr>
          <a:xfrm>
            <a:off x="354885" y="1539754"/>
            <a:ext cx="6503115" cy="3117260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90A870-9B07-450C-AB50-CDC71C2AB01B}"/>
              </a:ext>
            </a:extLst>
          </p:cNvPr>
          <p:cNvSpPr txBox="1"/>
          <p:nvPr/>
        </p:nvSpPr>
        <p:spPr>
          <a:xfrm>
            <a:off x="555324" y="1975000"/>
            <a:ext cx="5921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 capa da sua apresentação poderá conter as informações que forem mais pertinentes. Você pode incluir a foto de sua preferência embaixo do filtro e também alterar o título e o ícone.</a:t>
            </a:r>
          </a:p>
        </p:txBody>
      </p:sp>
    </p:spTree>
    <p:extLst>
      <p:ext uri="{BB962C8B-B14F-4D97-AF65-F5344CB8AC3E}">
        <p14:creationId xmlns:p14="http://schemas.microsoft.com/office/powerpoint/2010/main" val="398309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13DE13-9A57-4925-8B1F-DF8DCC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4"/>
          <a:stretch/>
        </p:blipFill>
        <p:spPr>
          <a:xfrm>
            <a:off x="0" y="0"/>
            <a:ext cx="17557750" cy="98742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9ADCFB2-6C60-4057-9B7F-5EC3CB203BA7}"/>
              </a:ext>
            </a:extLst>
          </p:cNvPr>
          <p:cNvSpPr/>
          <p:nvPr/>
        </p:nvSpPr>
        <p:spPr>
          <a:xfrm>
            <a:off x="0" y="0"/>
            <a:ext cx="17557750" cy="9874249"/>
          </a:xfrm>
          <a:prstGeom prst="rect">
            <a:avLst/>
          </a:prstGeom>
          <a:gradFill flip="none" rotWithShape="1">
            <a:gsLst>
              <a:gs pos="0">
                <a:srgbClr val="084D90">
                  <a:alpha val="70000"/>
                </a:srgbClr>
              </a:gs>
              <a:gs pos="100000">
                <a:srgbClr val="06386A">
                  <a:alpha val="69804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16A948-BFDC-46D9-8C16-F588DAB48E44}"/>
              </a:ext>
            </a:extLst>
          </p:cNvPr>
          <p:cNvSpPr txBox="1"/>
          <p:nvPr/>
        </p:nvSpPr>
        <p:spPr>
          <a:xfrm>
            <a:off x="638629" y="4524705"/>
            <a:ext cx="3773714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</a:rPr>
              <a:t>Filtro azul para foto</a:t>
            </a:r>
          </a:p>
        </p:txBody>
      </p:sp>
    </p:spTree>
    <p:extLst>
      <p:ext uri="{BB962C8B-B14F-4D97-AF65-F5344CB8AC3E}">
        <p14:creationId xmlns:p14="http://schemas.microsoft.com/office/powerpoint/2010/main" val="4122360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13DE13-9A57-4925-8B1F-DF8DCC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4"/>
          <a:stretch/>
        </p:blipFill>
        <p:spPr>
          <a:xfrm>
            <a:off x="0" y="0"/>
            <a:ext cx="17557750" cy="987425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17DBEF2-38F6-4B5B-A8AE-0C9B1CED5B64}"/>
              </a:ext>
            </a:extLst>
          </p:cNvPr>
          <p:cNvSpPr/>
          <p:nvPr/>
        </p:nvSpPr>
        <p:spPr>
          <a:xfrm>
            <a:off x="0" y="1"/>
            <a:ext cx="17557750" cy="9874249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70000"/>
                </a:srgbClr>
              </a:gs>
              <a:gs pos="50000">
                <a:srgbClr val="37003C">
                  <a:alpha val="7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8180C5-3E83-481E-A0D9-334BBBA51493}"/>
              </a:ext>
            </a:extLst>
          </p:cNvPr>
          <p:cNvSpPr txBox="1"/>
          <p:nvPr/>
        </p:nvSpPr>
        <p:spPr>
          <a:xfrm>
            <a:off x="638629" y="4524705"/>
            <a:ext cx="3773714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</a:rPr>
              <a:t>Filtro roxo para foto</a:t>
            </a:r>
          </a:p>
        </p:txBody>
      </p:sp>
    </p:spTree>
    <p:extLst>
      <p:ext uri="{BB962C8B-B14F-4D97-AF65-F5344CB8AC3E}">
        <p14:creationId xmlns:p14="http://schemas.microsoft.com/office/powerpoint/2010/main" val="972744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13DE13-9A57-4925-8B1F-DF8DCC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4"/>
          <a:stretch/>
        </p:blipFill>
        <p:spPr>
          <a:xfrm>
            <a:off x="0" y="0"/>
            <a:ext cx="17557750" cy="98742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E8CED1B-6040-4BE2-864A-87F026A35E6A}"/>
              </a:ext>
            </a:extLst>
          </p:cNvPr>
          <p:cNvSpPr/>
          <p:nvPr/>
        </p:nvSpPr>
        <p:spPr>
          <a:xfrm>
            <a:off x="0" y="0"/>
            <a:ext cx="17557750" cy="9874249"/>
          </a:xfrm>
          <a:prstGeom prst="rect">
            <a:avLst/>
          </a:prstGeom>
          <a:gradFill flip="none" rotWithShape="1">
            <a:gsLst>
              <a:gs pos="0">
                <a:srgbClr val="FF5050">
                  <a:shade val="30000"/>
                  <a:satMod val="115000"/>
                  <a:alpha val="70000"/>
                </a:srgbClr>
              </a:gs>
              <a:gs pos="50000">
                <a:srgbClr val="FF5050">
                  <a:shade val="67500"/>
                  <a:satMod val="115000"/>
                  <a:alpha val="70000"/>
                </a:srgbClr>
              </a:gs>
              <a:gs pos="100000">
                <a:srgbClr val="FF505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567206E-F4EF-4342-BF1C-08B7BC27F9B4}"/>
              </a:ext>
            </a:extLst>
          </p:cNvPr>
          <p:cNvSpPr txBox="1"/>
          <p:nvPr/>
        </p:nvSpPr>
        <p:spPr>
          <a:xfrm>
            <a:off x="638629" y="4524705"/>
            <a:ext cx="4137908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</a:rPr>
              <a:t>Filtro vermelho para foto</a:t>
            </a:r>
          </a:p>
        </p:txBody>
      </p:sp>
    </p:spTree>
    <p:extLst>
      <p:ext uri="{BB962C8B-B14F-4D97-AF65-F5344CB8AC3E}">
        <p14:creationId xmlns:p14="http://schemas.microsoft.com/office/powerpoint/2010/main" val="3019464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13DE13-9A57-4925-8B1F-DF8DCC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4"/>
          <a:stretch/>
        </p:blipFill>
        <p:spPr>
          <a:xfrm>
            <a:off x="0" y="0"/>
            <a:ext cx="17557750" cy="987425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C04A91-5B34-4B89-A204-0A6FD1BEB9A5}"/>
              </a:ext>
            </a:extLst>
          </p:cNvPr>
          <p:cNvSpPr/>
          <p:nvPr/>
        </p:nvSpPr>
        <p:spPr>
          <a:xfrm>
            <a:off x="0" y="0"/>
            <a:ext cx="17557750" cy="9874249"/>
          </a:xfrm>
          <a:prstGeom prst="rect">
            <a:avLst/>
          </a:prstGeom>
          <a:gradFill flip="none" rotWithShape="1">
            <a:gsLst>
              <a:gs pos="0">
                <a:srgbClr val="FABD01">
                  <a:shade val="30000"/>
                  <a:satMod val="115000"/>
                  <a:alpha val="70000"/>
                </a:srgbClr>
              </a:gs>
              <a:gs pos="50000">
                <a:srgbClr val="FABD01">
                  <a:shade val="67500"/>
                  <a:satMod val="115000"/>
                  <a:alpha val="70000"/>
                </a:srgbClr>
              </a:gs>
              <a:gs pos="100000">
                <a:srgbClr val="FABD01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91958C-FF53-4811-823C-A2C6D2979349}"/>
              </a:ext>
            </a:extLst>
          </p:cNvPr>
          <p:cNvSpPr txBox="1"/>
          <p:nvPr/>
        </p:nvSpPr>
        <p:spPr>
          <a:xfrm>
            <a:off x="638629" y="4524705"/>
            <a:ext cx="3773714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</a:rPr>
              <a:t>Filtro amarelo para foto</a:t>
            </a:r>
          </a:p>
        </p:txBody>
      </p:sp>
    </p:spTree>
    <p:extLst>
      <p:ext uri="{BB962C8B-B14F-4D97-AF65-F5344CB8AC3E}">
        <p14:creationId xmlns:p14="http://schemas.microsoft.com/office/powerpoint/2010/main" val="298126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013DE13-9A57-4925-8B1F-DF8DCCE68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4"/>
          <a:stretch/>
        </p:blipFill>
        <p:spPr>
          <a:xfrm>
            <a:off x="0" y="0"/>
            <a:ext cx="17557750" cy="9874250"/>
          </a:xfrm>
          <a:prstGeom prst="rect">
            <a:avLst/>
          </a:prstGeom>
        </p:spPr>
      </p:pic>
      <p:sp>
        <p:nvSpPr>
          <p:cNvPr id="8" name="Forma livre 40">
            <a:extLst>
              <a:ext uri="{FF2B5EF4-FFF2-40B4-BE49-F238E27FC236}">
                <a16:creationId xmlns:a16="http://schemas.microsoft.com/office/drawing/2014/main" id="{7CFE348D-069A-4B63-81F2-9F26E251C642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9" name="Grupo 41">
            <a:extLst>
              <a:ext uri="{FF2B5EF4-FFF2-40B4-BE49-F238E27FC236}">
                <a16:creationId xmlns:a16="http://schemas.microsoft.com/office/drawing/2014/main" id="{EBB2B334-CF49-409C-B955-AFDD89776F6F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EC581A2-C4C0-43F7-9028-A3A79FA033DB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Multiplicar 43">
              <a:extLst>
                <a:ext uri="{FF2B5EF4-FFF2-40B4-BE49-F238E27FC236}">
                  <a16:creationId xmlns:a16="http://schemas.microsoft.com/office/drawing/2014/main" id="{56DE9CCF-7A1D-4720-9CB7-40A6D62E9506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4EE7D812-756D-4A84-AAEF-7EBB39BFAF5C}"/>
              </a:ext>
            </a:extLst>
          </p:cNvPr>
          <p:cNvSpPr/>
          <p:nvPr/>
        </p:nvSpPr>
        <p:spPr>
          <a:xfrm>
            <a:off x="354885" y="1544812"/>
            <a:ext cx="7646115" cy="1896219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00525D-8475-4965-A47E-981DE8C48539}"/>
              </a:ext>
            </a:extLst>
          </p:cNvPr>
          <p:cNvSpPr txBox="1"/>
          <p:nvPr/>
        </p:nvSpPr>
        <p:spPr>
          <a:xfrm>
            <a:off x="669631" y="1775816"/>
            <a:ext cx="7016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Os filtros são apenas quadrados coloridos com transparência, por isso, para utilizá-los, basta copiar e colar em cima das fotos.</a:t>
            </a:r>
          </a:p>
        </p:txBody>
      </p:sp>
    </p:spTree>
    <p:extLst>
      <p:ext uri="{BB962C8B-B14F-4D97-AF65-F5344CB8AC3E}">
        <p14:creationId xmlns:p14="http://schemas.microsoft.com/office/powerpoint/2010/main" val="3616586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57FD848-0518-494B-9410-2BFB3E6C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" y="0"/>
            <a:ext cx="17554222" cy="98742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61F3AFE-F7B6-40F2-96A3-8DD2B2499DAE}"/>
              </a:ext>
            </a:extLst>
          </p:cNvPr>
          <p:cNvSpPr txBox="1"/>
          <p:nvPr/>
        </p:nvSpPr>
        <p:spPr>
          <a:xfrm>
            <a:off x="638629" y="4524705"/>
            <a:ext cx="2438400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Padrão de linhas diagonais </a:t>
            </a:r>
          </a:p>
        </p:txBody>
      </p:sp>
    </p:spTree>
    <p:extLst>
      <p:ext uri="{BB962C8B-B14F-4D97-AF65-F5344CB8AC3E}">
        <p14:creationId xmlns:p14="http://schemas.microsoft.com/office/powerpoint/2010/main" val="2644377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57FD848-0518-494B-9410-2BFB3E6C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88"/>
          <a:stretch/>
        </p:blipFill>
        <p:spPr>
          <a:xfrm>
            <a:off x="1764" y="0"/>
            <a:ext cx="17554222" cy="176864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61F3AFE-F7B6-40F2-96A3-8DD2B2499DAE}"/>
              </a:ext>
            </a:extLst>
          </p:cNvPr>
          <p:cNvSpPr txBox="1"/>
          <p:nvPr/>
        </p:nvSpPr>
        <p:spPr>
          <a:xfrm>
            <a:off x="638629" y="4524705"/>
            <a:ext cx="2438400" cy="119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  <a:buClr>
                <a:srgbClr val="37003C"/>
              </a:buClr>
            </a:pPr>
            <a:r>
              <a:rPr lang="pt-BR" sz="2800" dirty="0">
                <a:solidFill>
                  <a:srgbClr val="404040"/>
                </a:solidFill>
                <a:latin typeface="Gill Sans MT" panose="020B0502020104020203" pitchFamily="34" charset="0"/>
              </a:rPr>
              <a:t>Padrão de linhas diagonais cortado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9CD512-B943-41EB-B6DC-36F2118B53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9" t="21080"/>
          <a:stretch/>
        </p:blipFill>
        <p:spPr>
          <a:xfrm>
            <a:off x="7559674" y="2081463"/>
            <a:ext cx="2438401" cy="77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1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57FD848-0518-494B-9410-2BFB3E6C5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" y="0"/>
            <a:ext cx="17554222" cy="9874250"/>
          </a:xfrm>
          <a:prstGeom prst="rect">
            <a:avLst/>
          </a:prstGeom>
        </p:spPr>
      </p:pic>
      <p:sp>
        <p:nvSpPr>
          <p:cNvPr id="4" name="Forma livre 40">
            <a:extLst>
              <a:ext uri="{FF2B5EF4-FFF2-40B4-BE49-F238E27FC236}">
                <a16:creationId xmlns:a16="http://schemas.microsoft.com/office/drawing/2014/main" id="{B5BAA964-36BB-4C63-9A8D-4EFF772FDB8D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7" name="Grupo 41">
            <a:extLst>
              <a:ext uri="{FF2B5EF4-FFF2-40B4-BE49-F238E27FC236}">
                <a16:creationId xmlns:a16="http://schemas.microsoft.com/office/drawing/2014/main" id="{641BA0AC-A393-4ADA-98CD-6D6DFE6C3BDF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2EA0FC6-652D-46E5-9D7E-A1D3CA6D2FF6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Multiplicar 43">
              <a:extLst>
                <a:ext uri="{FF2B5EF4-FFF2-40B4-BE49-F238E27FC236}">
                  <a16:creationId xmlns:a16="http://schemas.microsoft.com/office/drawing/2014/main" id="{1770A6FD-1FC1-421E-ADC3-8A74F6303F07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030BC723-3EDB-4B65-92D7-58C6C770C979}"/>
              </a:ext>
            </a:extLst>
          </p:cNvPr>
          <p:cNvSpPr/>
          <p:nvPr/>
        </p:nvSpPr>
        <p:spPr>
          <a:xfrm>
            <a:off x="354885" y="1544812"/>
            <a:ext cx="7646115" cy="2341388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C8260F-9532-4B2D-8553-E20255F16C85}"/>
              </a:ext>
            </a:extLst>
          </p:cNvPr>
          <p:cNvSpPr txBox="1"/>
          <p:nvPr/>
        </p:nvSpPr>
        <p:spPr>
          <a:xfrm>
            <a:off x="549314" y="1775816"/>
            <a:ext cx="7235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Esse padrão poderá ser utilizado como fundo ou como faixa. Para recortá-lo, basta selecioná-lo, clicar em “Formatar”, no canto superior direito e em seguida, “Cortar”.</a:t>
            </a:r>
          </a:p>
        </p:txBody>
      </p:sp>
    </p:spTree>
    <p:extLst>
      <p:ext uri="{BB962C8B-B14F-4D97-AF65-F5344CB8AC3E}">
        <p14:creationId xmlns:p14="http://schemas.microsoft.com/office/powerpoint/2010/main" val="2017415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C9BFCE2-36AD-4E9C-AFBF-7891FA5D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" y="0"/>
            <a:ext cx="17557339" cy="9874250"/>
          </a:xfrm>
          <a:prstGeom prst="rect">
            <a:avLst/>
          </a:prstGeom>
        </p:spPr>
      </p:pic>
      <p:sp>
        <p:nvSpPr>
          <p:cNvPr id="38" name="Retângulo 37">
            <a:hlinkClick r:id="rId3"/>
            <a:extLst>
              <a:ext uri="{FF2B5EF4-FFF2-40B4-BE49-F238E27FC236}">
                <a16:creationId xmlns:a16="http://schemas.microsoft.com/office/drawing/2014/main" id="{0BAD7AFE-97B8-4222-A571-0DDB1D8D5342}"/>
              </a:ext>
            </a:extLst>
          </p:cNvPr>
          <p:cNvSpPr/>
          <p:nvPr/>
        </p:nvSpPr>
        <p:spPr>
          <a:xfrm>
            <a:off x="12391425" y="6168919"/>
            <a:ext cx="2347952" cy="539221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  <p:sp>
        <p:nvSpPr>
          <p:cNvPr id="39" name="Retângulo 38">
            <a:hlinkClick r:id="rId4"/>
            <a:extLst>
              <a:ext uri="{FF2B5EF4-FFF2-40B4-BE49-F238E27FC236}">
                <a16:creationId xmlns:a16="http://schemas.microsoft.com/office/drawing/2014/main" id="{0BADA4EF-8A8C-44AD-B266-1987E45D0481}"/>
              </a:ext>
            </a:extLst>
          </p:cNvPr>
          <p:cNvSpPr/>
          <p:nvPr/>
        </p:nvSpPr>
        <p:spPr>
          <a:xfrm>
            <a:off x="12392999" y="6889750"/>
            <a:ext cx="2347952" cy="526323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  <p:sp>
        <p:nvSpPr>
          <p:cNvPr id="40" name="Retângulo 39">
            <a:hlinkClick r:id="rId5"/>
            <a:extLst>
              <a:ext uri="{FF2B5EF4-FFF2-40B4-BE49-F238E27FC236}">
                <a16:creationId xmlns:a16="http://schemas.microsoft.com/office/drawing/2014/main" id="{983FCA82-24A3-4ED2-95A0-AB0FFA65B7CF}"/>
              </a:ext>
            </a:extLst>
          </p:cNvPr>
          <p:cNvSpPr/>
          <p:nvPr/>
        </p:nvSpPr>
        <p:spPr>
          <a:xfrm>
            <a:off x="12431354" y="7677832"/>
            <a:ext cx="2308023" cy="443142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CC4BB4E4-5ADE-4D35-82D9-CCD639E86C01}"/>
              </a:ext>
            </a:extLst>
          </p:cNvPr>
          <p:cNvSpPr/>
          <p:nvPr/>
        </p:nvSpPr>
        <p:spPr>
          <a:xfrm>
            <a:off x="12471229" y="8278800"/>
            <a:ext cx="2753657" cy="753156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  <p:sp>
        <p:nvSpPr>
          <p:cNvPr id="32" name="Retângulo 31">
            <a:hlinkClick r:id="rId6"/>
            <a:extLst>
              <a:ext uri="{FF2B5EF4-FFF2-40B4-BE49-F238E27FC236}">
                <a16:creationId xmlns:a16="http://schemas.microsoft.com/office/drawing/2014/main" id="{7DD88F31-48C1-4A9C-B7CB-F965C3AF7C27}"/>
              </a:ext>
            </a:extLst>
          </p:cNvPr>
          <p:cNvSpPr/>
          <p:nvPr/>
        </p:nvSpPr>
        <p:spPr>
          <a:xfrm>
            <a:off x="894367" y="4723034"/>
            <a:ext cx="4789157" cy="462165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  <p:sp>
        <p:nvSpPr>
          <p:cNvPr id="33" name="Retângulo 32">
            <a:hlinkClick r:id="rId7"/>
            <a:extLst>
              <a:ext uri="{FF2B5EF4-FFF2-40B4-BE49-F238E27FC236}">
                <a16:creationId xmlns:a16="http://schemas.microsoft.com/office/drawing/2014/main" id="{2ADEE1B5-23AC-48C9-A4AD-62963007A74E}"/>
              </a:ext>
            </a:extLst>
          </p:cNvPr>
          <p:cNvSpPr/>
          <p:nvPr/>
        </p:nvSpPr>
        <p:spPr>
          <a:xfrm>
            <a:off x="992927" y="5409964"/>
            <a:ext cx="4794899" cy="449267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  <p:sp>
        <p:nvSpPr>
          <p:cNvPr id="34" name="Retângulo 33">
            <a:hlinkClick r:id="rId8"/>
            <a:extLst>
              <a:ext uri="{FF2B5EF4-FFF2-40B4-BE49-F238E27FC236}">
                <a16:creationId xmlns:a16="http://schemas.microsoft.com/office/drawing/2014/main" id="{55489A8C-E78E-4342-834E-D698A114A7F3}"/>
              </a:ext>
            </a:extLst>
          </p:cNvPr>
          <p:cNvSpPr/>
          <p:nvPr/>
        </p:nvSpPr>
        <p:spPr>
          <a:xfrm>
            <a:off x="992927" y="6140376"/>
            <a:ext cx="4789157" cy="507096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  <p:sp>
        <p:nvSpPr>
          <p:cNvPr id="35" name="Retângulo 34">
            <a:hlinkClick r:id="rId9"/>
            <a:extLst>
              <a:ext uri="{FF2B5EF4-FFF2-40B4-BE49-F238E27FC236}">
                <a16:creationId xmlns:a16="http://schemas.microsoft.com/office/drawing/2014/main" id="{7F019059-3F20-46CA-874D-ADA5E93044D3}"/>
              </a:ext>
            </a:extLst>
          </p:cNvPr>
          <p:cNvSpPr/>
          <p:nvPr/>
        </p:nvSpPr>
        <p:spPr>
          <a:xfrm>
            <a:off x="998669" y="6847415"/>
            <a:ext cx="4789157" cy="449205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  <p:sp>
        <p:nvSpPr>
          <p:cNvPr id="36" name="Retângulo 35">
            <a:hlinkClick r:id="rId10"/>
            <a:extLst>
              <a:ext uri="{FF2B5EF4-FFF2-40B4-BE49-F238E27FC236}">
                <a16:creationId xmlns:a16="http://schemas.microsoft.com/office/drawing/2014/main" id="{B4F45006-E536-4C2B-AAA7-E544862B5D9C}"/>
              </a:ext>
            </a:extLst>
          </p:cNvPr>
          <p:cNvSpPr/>
          <p:nvPr/>
        </p:nvSpPr>
        <p:spPr>
          <a:xfrm>
            <a:off x="992927" y="7591542"/>
            <a:ext cx="4789157" cy="462165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  <p:sp>
        <p:nvSpPr>
          <p:cNvPr id="37" name="Retângulo 36">
            <a:hlinkClick r:id="rId11"/>
            <a:extLst>
              <a:ext uri="{FF2B5EF4-FFF2-40B4-BE49-F238E27FC236}">
                <a16:creationId xmlns:a16="http://schemas.microsoft.com/office/drawing/2014/main" id="{8450901F-7C63-4A73-AFE1-1044E75345C6}"/>
              </a:ext>
            </a:extLst>
          </p:cNvPr>
          <p:cNvSpPr/>
          <p:nvPr/>
        </p:nvSpPr>
        <p:spPr>
          <a:xfrm>
            <a:off x="992928" y="8207287"/>
            <a:ext cx="6299580" cy="622407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8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628CE885-4CF8-4AFB-A599-CF5C9A2A8E47}"/>
              </a:ext>
            </a:extLst>
          </p:cNvPr>
          <p:cNvSpPr/>
          <p:nvPr/>
        </p:nvSpPr>
        <p:spPr>
          <a:xfrm>
            <a:off x="8797260" y="6582834"/>
            <a:ext cx="4389437" cy="3291416"/>
          </a:xfrm>
          <a:prstGeom prst="rect">
            <a:avLst/>
          </a:prstGeom>
          <a:solidFill>
            <a:srgbClr val="A40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C9D854C-914A-4AFE-84D1-291936865256}"/>
              </a:ext>
            </a:extLst>
          </p:cNvPr>
          <p:cNvGrpSpPr/>
          <p:nvPr/>
        </p:nvGrpSpPr>
        <p:grpSpPr>
          <a:xfrm>
            <a:off x="8797260" y="3291416"/>
            <a:ext cx="4389437" cy="3471153"/>
            <a:chOff x="0" y="3291416"/>
            <a:chExt cx="4389437" cy="3471153"/>
          </a:xfrm>
          <a:solidFill>
            <a:srgbClr val="CC0049"/>
          </a:solidFill>
        </p:grpSpPr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F49E9B8F-8F80-4884-A440-66F8469D61AE}"/>
                </a:ext>
              </a:extLst>
            </p:cNvPr>
            <p:cNvSpPr/>
            <p:nvPr/>
          </p:nvSpPr>
          <p:spPr>
            <a:xfrm>
              <a:off x="0" y="3291416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E227CF52-FBFF-4F19-8105-79C752427A5B}"/>
                </a:ext>
              </a:extLst>
            </p:cNvPr>
            <p:cNvSpPr/>
            <p:nvPr/>
          </p:nvSpPr>
          <p:spPr>
            <a:xfrm flipV="1">
              <a:off x="1964231" y="65013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13E94F3-2D56-4AB7-9860-A2ABFE9BABCF}"/>
              </a:ext>
            </a:extLst>
          </p:cNvPr>
          <p:cNvGrpSpPr/>
          <p:nvPr/>
        </p:nvGrpSpPr>
        <p:grpSpPr>
          <a:xfrm>
            <a:off x="8797260" y="1"/>
            <a:ext cx="4389437" cy="3511368"/>
            <a:chOff x="0" y="1"/>
            <a:chExt cx="4389437" cy="3511368"/>
          </a:xfrm>
          <a:solidFill>
            <a:srgbClr val="FF015B"/>
          </a:solidFill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560E8041-5F3C-4CBE-9A99-643645E0812B}"/>
                </a:ext>
              </a:extLst>
            </p:cNvPr>
            <p:cNvSpPr/>
            <p:nvPr/>
          </p:nvSpPr>
          <p:spPr>
            <a:xfrm>
              <a:off x="0" y="1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5BC09583-D751-4038-B48F-CD282C4F8526}"/>
                </a:ext>
              </a:extLst>
            </p:cNvPr>
            <p:cNvSpPr/>
            <p:nvPr/>
          </p:nvSpPr>
          <p:spPr>
            <a:xfrm flipV="1">
              <a:off x="1964231" y="32501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8CACE11B-4E7E-4E41-B9EA-6E4148D24E56}"/>
              </a:ext>
            </a:extLst>
          </p:cNvPr>
          <p:cNvSpPr/>
          <p:nvPr/>
        </p:nvSpPr>
        <p:spPr>
          <a:xfrm>
            <a:off x="13168313" y="6582834"/>
            <a:ext cx="4389437" cy="3291416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F5B870C6-D882-4279-AFAE-D6B69109B0F8}"/>
              </a:ext>
            </a:extLst>
          </p:cNvPr>
          <p:cNvGrpSpPr/>
          <p:nvPr/>
        </p:nvGrpSpPr>
        <p:grpSpPr>
          <a:xfrm>
            <a:off x="13168313" y="3291416"/>
            <a:ext cx="4389437" cy="3471153"/>
            <a:chOff x="0" y="3291416"/>
            <a:chExt cx="4389437" cy="3471153"/>
          </a:xfrm>
          <a:solidFill>
            <a:srgbClr val="CC0000"/>
          </a:solidFill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8E9EE881-2B0F-4832-B22F-C06C95F1F697}"/>
                </a:ext>
              </a:extLst>
            </p:cNvPr>
            <p:cNvSpPr/>
            <p:nvPr/>
          </p:nvSpPr>
          <p:spPr>
            <a:xfrm>
              <a:off x="0" y="3291416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B44A708-0A01-42C8-9F61-966E37E7DA74}"/>
                </a:ext>
              </a:extLst>
            </p:cNvPr>
            <p:cNvSpPr/>
            <p:nvPr/>
          </p:nvSpPr>
          <p:spPr>
            <a:xfrm flipV="1">
              <a:off x="1964231" y="65013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475D25F-A44D-47BB-8BC1-5C51230CCA5D}"/>
              </a:ext>
            </a:extLst>
          </p:cNvPr>
          <p:cNvGrpSpPr/>
          <p:nvPr/>
        </p:nvGrpSpPr>
        <p:grpSpPr>
          <a:xfrm>
            <a:off x="13168313" y="1"/>
            <a:ext cx="4389437" cy="3511368"/>
            <a:chOff x="0" y="1"/>
            <a:chExt cx="4389437" cy="3511368"/>
          </a:xfrm>
          <a:solidFill>
            <a:srgbClr val="FF5050"/>
          </a:solidFill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7B88DE16-6995-4282-87EE-A244D4475930}"/>
                </a:ext>
              </a:extLst>
            </p:cNvPr>
            <p:cNvSpPr/>
            <p:nvPr/>
          </p:nvSpPr>
          <p:spPr>
            <a:xfrm>
              <a:off x="0" y="1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72880CCC-3535-4B61-8320-DCBB60B91BA8}"/>
                </a:ext>
              </a:extLst>
            </p:cNvPr>
            <p:cNvSpPr/>
            <p:nvPr/>
          </p:nvSpPr>
          <p:spPr>
            <a:xfrm flipV="1">
              <a:off x="1964231" y="32501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3" name="Retângulo 52">
            <a:extLst>
              <a:ext uri="{FF2B5EF4-FFF2-40B4-BE49-F238E27FC236}">
                <a16:creationId xmlns:a16="http://schemas.microsoft.com/office/drawing/2014/main" id="{2E4B90D1-CB08-41C9-8FFB-85C79C303485}"/>
              </a:ext>
            </a:extLst>
          </p:cNvPr>
          <p:cNvSpPr/>
          <p:nvPr/>
        </p:nvSpPr>
        <p:spPr>
          <a:xfrm>
            <a:off x="4407823" y="6582834"/>
            <a:ext cx="4389437" cy="3291416"/>
          </a:xfrm>
          <a:prstGeom prst="rect">
            <a:avLst/>
          </a:prstGeom>
          <a:solidFill>
            <a:srgbClr val="12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737A908B-97B0-4F48-8DF3-5803ED399F9D}"/>
              </a:ext>
            </a:extLst>
          </p:cNvPr>
          <p:cNvGrpSpPr/>
          <p:nvPr/>
        </p:nvGrpSpPr>
        <p:grpSpPr>
          <a:xfrm>
            <a:off x="4407823" y="3291416"/>
            <a:ext cx="4389437" cy="3471153"/>
            <a:chOff x="0" y="3291416"/>
            <a:chExt cx="4389437" cy="3471153"/>
          </a:xfrm>
          <a:solidFill>
            <a:srgbClr val="26002A"/>
          </a:solidFill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9A564D67-58AC-4970-93E0-9F8348C7D118}"/>
                </a:ext>
              </a:extLst>
            </p:cNvPr>
            <p:cNvSpPr/>
            <p:nvPr/>
          </p:nvSpPr>
          <p:spPr>
            <a:xfrm>
              <a:off x="0" y="3291416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70947676-AEBF-4006-BBE8-EB4DE9EEDD00}"/>
                </a:ext>
              </a:extLst>
            </p:cNvPr>
            <p:cNvSpPr/>
            <p:nvPr/>
          </p:nvSpPr>
          <p:spPr>
            <a:xfrm flipV="1">
              <a:off x="1964231" y="65013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FC208E2-1919-40A1-9E68-1C1E38528189}"/>
              </a:ext>
            </a:extLst>
          </p:cNvPr>
          <p:cNvGrpSpPr/>
          <p:nvPr/>
        </p:nvGrpSpPr>
        <p:grpSpPr>
          <a:xfrm>
            <a:off x="4407823" y="1"/>
            <a:ext cx="4389437" cy="3511368"/>
            <a:chOff x="0" y="1"/>
            <a:chExt cx="4389437" cy="3511368"/>
          </a:xfrm>
          <a:solidFill>
            <a:srgbClr val="37003C"/>
          </a:solidFill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C01AB6F7-B180-4F63-A91F-4705BD84C66E}"/>
                </a:ext>
              </a:extLst>
            </p:cNvPr>
            <p:cNvSpPr/>
            <p:nvPr/>
          </p:nvSpPr>
          <p:spPr>
            <a:xfrm>
              <a:off x="0" y="1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D0C5A3A7-B7D8-4FF5-AB33-23716AD6D709}"/>
                </a:ext>
              </a:extLst>
            </p:cNvPr>
            <p:cNvSpPr/>
            <p:nvPr/>
          </p:nvSpPr>
          <p:spPr>
            <a:xfrm flipV="1">
              <a:off x="1964231" y="32501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306DC8F4-74B0-4A9D-B77D-BCEC67D005B8}"/>
              </a:ext>
            </a:extLst>
          </p:cNvPr>
          <p:cNvSpPr txBox="1"/>
          <p:nvPr/>
        </p:nvSpPr>
        <p:spPr>
          <a:xfrm>
            <a:off x="261935" y="4429293"/>
            <a:ext cx="3694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000" b="1" dirty="0">
                <a:solidFill>
                  <a:srgbClr val="404040"/>
                </a:solidFill>
                <a:latin typeface="Gill Sans MT" panose="020B0502020104020203" pitchFamily="34" charset="0"/>
              </a:rPr>
              <a:t>AGENDA</a:t>
            </a:r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DE61F58F-BAA8-4706-8938-D576D3C1A2E4}"/>
              </a:ext>
            </a:extLst>
          </p:cNvPr>
          <p:cNvCxnSpPr>
            <a:cxnSpLocks/>
          </p:cNvCxnSpPr>
          <p:nvPr/>
        </p:nvCxnSpPr>
        <p:spPr>
          <a:xfrm>
            <a:off x="4169326" y="672129"/>
            <a:ext cx="0" cy="8529992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911DF5F4-F8AC-4AB3-B9F2-E07742224F75}"/>
              </a:ext>
            </a:extLst>
          </p:cNvPr>
          <p:cNvGrpSpPr/>
          <p:nvPr/>
        </p:nvGrpSpPr>
        <p:grpSpPr>
          <a:xfrm>
            <a:off x="6302430" y="1451846"/>
            <a:ext cx="600222" cy="607679"/>
            <a:chOff x="20230194" y="1870075"/>
            <a:chExt cx="511175" cy="517526"/>
          </a:xfrm>
        </p:grpSpPr>
        <p:sp>
          <p:nvSpPr>
            <p:cNvPr id="67" name="Freeform 415">
              <a:extLst>
                <a:ext uri="{FF2B5EF4-FFF2-40B4-BE49-F238E27FC236}">
                  <a16:creationId xmlns:a16="http://schemas.microsoft.com/office/drawing/2014/main" id="{DD49E254-6BF5-4035-AAAE-2431CFDBC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0194" y="2065338"/>
              <a:ext cx="511175" cy="0"/>
            </a:xfrm>
            <a:custGeom>
              <a:avLst/>
              <a:gdLst>
                <a:gd name="T0" fmla="*/ 322 w 322"/>
                <a:gd name="T1" fmla="*/ 290 w 322"/>
                <a:gd name="T2" fmla="*/ 177 w 322"/>
                <a:gd name="T3" fmla="*/ 0 w 32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22">
                  <a:moveTo>
                    <a:pt x="322" y="0"/>
                  </a:moveTo>
                  <a:lnTo>
                    <a:pt x="290" y="0"/>
                  </a:lnTo>
                  <a:lnTo>
                    <a:pt x="177" y="0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Line 416">
              <a:extLst>
                <a:ext uri="{FF2B5EF4-FFF2-40B4-BE49-F238E27FC236}">
                  <a16:creationId xmlns:a16="http://schemas.microsoft.com/office/drawing/2014/main" id="{E687D015-2BF1-484D-859E-5E06B1AAB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84182" y="1935163"/>
              <a:ext cx="2032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Freeform 417">
              <a:extLst>
                <a:ext uri="{FF2B5EF4-FFF2-40B4-BE49-F238E27FC236}">
                  <a16:creationId xmlns:a16="http://schemas.microsoft.com/office/drawing/2014/main" id="{6A7BD7BD-6BE0-485E-9A19-7357D7022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0194" y="1935163"/>
              <a:ext cx="511175" cy="452438"/>
            </a:xfrm>
            <a:custGeom>
              <a:avLst/>
              <a:gdLst>
                <a:gd name="T0" fmla="*/ 24 w 160"/>
                <a:gd name="T1" fmla="*/ 0 h 140"/>
                <a:gd name="T2" fmla="*/ 8 w 160"/>
                <a:gd name="T3" fmla="*/ 0 h 140"/>
                <a:gd name="T4" fmla="*/ 0 w 160"/>
                <a:gd name="T5" fmla="*/ 8 h 140"/>
                <a:gd name="T6" fmla="*/ 0 w 160"/>
                <a:gd name="T7" fmla="*/ 132 h 140"/>
                <a:gd name="T8" fmla="*/ 8 w 160"/>
                <a:gd name="T9" fmla="*/ 140 h 140"/>
                <a:gd name="T10" fmla="*/ 152 w 160"/>
                <a:gd name="T11" fmla="*/ 140 h 140"/>
                <a:gd name="T12" fmla="*/ 160 w 160"/>
                <a:gd name="T13" fmla="*/ 132 h 140"/>
                <a:gd name="T14" fmla="*/ 160 w 160"/>
                <a:gd name="T15" fmla="*/ 8 h 140"/>
                <a:gd name="T16" fmla="*/ 152 w 160"/>
                <a:gd name="T17" fmla="*/ 0 h 140"/>
                <a:gd name="T18" fmla="*/ 136 w 160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40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6"/>
                    <a:pt x="4" y="140"/>
                    <a:pt x="8" y="140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56" y="140"/>
                    <a:pt x="160" y="136"/>
                    <a:pt x="160" y="132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4"/>
                    <a:pt x="156" y="0"/>
                    <a:pt x="152" y="0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Freeform 418">
              <a:extLst>
                <a:ext uri="{FF2B5EF4-FFF2-40B4-BE49-F238E27FC236}">
                  <a16:creationId xmlns:a16="http://schemas.microsoft.com/office/drawing/2014/main" id="{690BD484-1189-43A4-8EEE-E361EEA81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7382" y="1870075"/>
              <a:ext cx="77788" cy="104775"/>
            </a:xfrm>
            <a:custGeom>
              <a:avLst/>
              <a:gdLst>
                <a:gd name="T0" fmla="*/ 20 w 24"/>
                <a:gd name="T1" fmla="*/ 0 h 32"/>
                <a:gd name="T2" fmla="*/ 4 w 24"/>
                <a:gd name="T3" fmla="*/ 0 h 32"/>
                <a:gd name="T4" fmla="*/ 0 w 24"/>
                <a:gd name="T5" fmla="*/ 4 h 32"/>
                <a:gd name="T6" fmla="*/ 0 w 24"/>
                <a:gd name="T7" fmla="*/ 32 h 32"/>
                <a:gd name="T8" fmla="*/ 24 w 24"/>
                <a:gd name="T9" fmla="*/ 32 h 32"/>
                <a:gd name="T10" fmla="*/ 24 w 24"/>
                <a:gd name="T11" fmla="*/ 4 h 32"/>
                <a:gd name="T12" fmla="*/ 20 w 2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Freeform 419">
              <a:extLst>
                <a:ext uri="{FF2B5EF4-FFF2-40B4-BE49-F238E27FC236}">
                  <a16:creationId xmlns:a16="http://schemas.microsoft.com/office/drawing/2014/main" id="{D0F71671-5F0C-4481-ADF1-1BDF1529D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6394" y="1870075"/>
              <a:ext cx="77788" cy="104775"/>
            </a:xfrm>
            <a:custGeom>
              <a:avLst/>
              <a:gdLst>
                <a:gd name="T0" fmla="*/ 20 w 24"/>
                <a:gd name="T1" fmla="*/ 0 h 32"/>
                <a:gd name="T2" fmla="*/ 4 w 24"/>
                <a:gd name="T3" fmla="*/ 0 h 32"/>
                <a:gd name="T4" fmla="*/ 0 w 24"/>
                <a:gd name="T5" fmla="*/ 4 h 32"/>
                <a:gd name="T6" fmla="*/ 0 w 24"/>
                <a:gd name="T7" fmla="*/ 32 h 32"/>
                <a:gd name="T8" fmla="*/ 24 w 24"/>
                <a:gd name="T9" fmla="*/ 32 h 32"/>
                <a:gd name="T10" fmla="*/ 24 w 24"/>
                <a:gd name="T11" fmla="*/ 4 h 32"/>
                <a:gd name="T12" fmla="*/ 20 w 2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Freeform 420">
              <a:extLst>
                <a:ext uri="{FF2B5EF4-FFF2-40B4-BE49-F238E27FC236}">
                  <a16:creationId xmlns:a16="http://schemas.microsoft.com/office/drawing/2014/main" id="{6D16F9D9-C002-4292-9D3A-B7F68256D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4182" y="2116138"/>
              <a:ext cx="238125" cy="215900"/>
            </a:xfrm>
            <a:custGeom>
              <a:avLst/>
              <a:gdLst>
                <a:gd name="T0" fmla="*/ 0 w 150"/>
                <a:gd name="T1" fmla="*/ 88 h 136"/>
                <a:gd name="T2" fmla="*/ 44 w 150"/>
                <a:gd name="T3" fmla="*/ 136 h 136"/>
                <a:gd name="T4" fmla="*/ 150 w 150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136">
                  <a:moveTo>
                    <a:pt x="0" y="88"/>
                  </a:moveTo>
                  <a:lnTo>
                    <a:pt x="44" y="136"/>
                  </a:lnTo>
                  <a:lnTo>
                    <a:pt x="150" y="0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3AC69285-009C-4240-AD9A-34CA279D0322}"/>
              </a:ext>
            </a:extLst>
          </p:cNvPr>
          <p:cNvGrpSpPr/>
          <p:nvPr/>
        </p:nvGrpSpPr>
        <p:grpSpPr>
          <a:xfrm>
            <a:off x="6257693" y="4738997"/>
            <a:ext cx="689697" cy="575990"/>
            <a:chOff x="7104795" y="3893893"/>
            <a:chExt cx="587376" cy="490538"/>
          </a:xfrm>
        </p:grpSpPr>
        <p:sp>
          <p:nvSpPr>
            <p:cNvPr id="74" name="Freeform 593">
              <a:extLst>
                <a:ext uri="{FF2B5EF4-FFF2-40B4-BE49-F238E27FC236}">
                  <a16:creationId xmlns:a16="http://schemas.microsoft.com/office/drawing/2014/main" id="{000A52C4-A317-4772-B3A7-359B9396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Line 594">
              <a:extLst>
                <a:ext uri="{FF2B5EF4-FFF2-40B4-BE49-F238E27FC236}">
                  <a16:creationId xmlns:a16="http://schemas.microsoft.com/office/drawing/2014/main" id="{817D121F-D8E7-4E84-9BE4-154BF5A4D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Line 595">
              <a:extLst>
                <a:ext uri="{FF2B5EF4-FFF2-40B4-BE49-F238E27FC236}">
                  <a16:creationId xmlns:a16="http://schemas.microsoft.com/office/drawing/2014/main" id="{6E4E3EFE-1242-49D3-9491-14B331216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7" name="Freeform 596">
              <a:extLst>
                <a:ext uri="{FF2B5EF4-FFF2-40B4-BE49-F238E27FC236}">
                  <a16:creationId xmlns:a16="http://schemas.microsoft.com/office/drawing/2014/main" id="{8CBB8A8E-C5A2-4769-9A3D-CA620479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Freeform 597">
              <a:extLst>
                <a:ext uri="{FF2B5EF4-FFF2-40B4-BE49-F238E27FC236}">
                  <a16:creationId xmlns:a16="http://schemas.microsoft.com/office/drawing/2014/main" id="{6BB31B4F-D4BC-4015-96BF-DAFBDA776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9" name="Freeform 598">
              <a:extLst>
                <a:ext uri="{FF2B5EF4-FFF2-40B4-BE49-F238E27FC236}">
                  <a16:creationId xmlns:a16="http://schemas.microsoft.com/office/drawing/2014/main" id="{9B1D3BAE-5B62-42A9-BFE5-D33811B1F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Freeform 599">
              <a:extLst>
                <a:ext uri="{FF2B5EF4-FFF2-40B4-BE49-F238E27FC236}">
                  <a16:creationId xmlns:a16="http://schemas.microsoft.com/office/drawing/2014/main" id="{38B9AC6D-C94D-48E1-AC26-9DCE7BEBA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Freeform 600">
              <a:extLst>
                <a:ext uri="{FF2B5EF4-FFF2-40B4-BE49-F238E27FC236}">
                  <a16:creationId xmlns:a16="http://schemas.microsoft.com/office/drawing/2014/main" id="{46F34304-AB56-47ED-B369-E5C1EA7D7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Line 601">
              <a:extLst>
                <a:ext uri="{FF2B5EF4-FFF2-40B4-BE49-F238E27FC236}">
                  <a16:creationId xmlns:a16="http://schemas.microsoft.com/office/drawing/2014/main" id="{6E8FE59F-13D1-4ECC-9F4A-8AC643F01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3" name="Freeform 602">
              <a:extLst>
                <a:ext uri="{FF2B5EF4-FFF2-40B4-BE49-F238E27FC236}">
                  <a16:creationId xmlns:a16="http://schemas.microsoft.com/office/drawing/2014/main" id="{A5EC5E04-C73F-4304-8A84-EC8D36770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Line 603">
              <a:extLst>
                <a:ext uri="{FF2B5EF4-FFF2-40B4-BE49-F238E27FC236}">
                  <a16:creationId xmlns:a16="http://schemas.microsoft.com/office/drawing/2014/main" id="{35EFDEC9-54D4-42AB-A7E4-FA9C5D088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Freeform 604">
              <a:extLst>
                <a:ext uri="{FF2B5EF4-FFF2-40B4-BE49-F238E27FC236}">
                  <a16:creationId xmlns:a16="http://schemas.microsoft.com/office/drawing/2014/main" id="{43D6E3A5-F865-45A4-9795-7FBE1269E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6" name="Line 605">
              <a:extLst>
                <a:ext uri="{FF2B5EF4-FFF2-40B4-BE49-F238E27FC236}">
                  <a16:creationId xmlns:a16="http://schemas.microsoft.com/office/drawing/2014/main" id="{06C93D3E-5A94-472D-A30D-800BA8665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525CACD-439D-4FA1-A810-7E23EA9BAE5C}"/>
              </a:ext>
            </a:extLst>
          </p:cNvPr>
          <p:cNvGrpSpPr/>
          <p:nvPr/>
        </p:nvGrpSpPr>
        <p:grpSpPr>
          <a:xfrm>
            <a:off x="6404953" y="7902335"/>
            <a:ext cx="395177" cy="652415"/>
            <a:chOff x="24351191" y="3822699"/>
            <a:chExt cx="336550" cy="555625"/>
          </a:xfrm>
        </p:grpSpPr>
        <p:sp>
          <p:nvSpPr>
            <p:cNvPr id="88" name="Freeform 821">
              <a:extLst>
                <a:ext uri="{FF2B5EF4-FFF2-40B4-BE49-F238E27FC236}">
                  <a16:creationId xmlns:a16="http://schemas.microsoft.com/office/drawing/2014/main" id="{1AF2C8F8-7CA8-4F96-BF64-63B8CDFF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1191" y="3822699"/>
              <a:ext cx="336550" cy="555625"/>
            </a:xfrm>
            <a:custGeom>
              <a:avLst/>
              <a:gdLst>
                <a:gd name="T0" fmla="*/ 78 w 105"/>
                <a:gd name="T1" fmla="*/ 79 h 172"/>
                <a:gd name="T2" fmla="*/ 62 w 105"/>
                <a:gd name="T3" fmla="*/ 72 h 172"/>
                <a:gd name="T4" fmla="*/ 42 w 105"/>
                <a:gd name="T5" fmla="*/ 59 h 172"/>
                <a:gd name="T6" fmla="*/ 56 w 105"/>
                <a:gd name="T7" fmla="*/ 49 h 172"/>
                <a:gd name="T8" fmla="*/ 83 w 105"/>
                <a:gd name="T9" fmla="*/ 59 h 172"/>
                <a:gd name="T10" fmla="*/ 101 w 105"/>
                <a:gd name="T11" fmla="*/ 37 h 172"/>
                <a:gd name="T12" fmla="*/ 72 w 105"/>
                <a:gd name="T13" fmla="*/ 20 h 172"/>
                <a:gd name="T14" fmla="*/ 72 w 105"/>
                <a:gd name="T15" fmla="*/ 0 h 172"/>
                <a:gd name="T16" fmla="*/ 40 w 105"/>
                <a:gd name="T17" fmla="*/ 0 h 172"/>
                <a:gd name="T18" fmla="*/ 40 w 105"/>
                <a:gd name="T19" fmla="*/ 20 h 172"/>
                <a:gd name="T20" fmla="*/ 5 w 105"/>
                <a:gd name="T21" fmla="*/ 61 h 172"/>
                <a:gd name="T22" fmla="*/ 33 w 105"/>
                <a:gd name="T23" fmla="*/ 99 h 172"/>
                <a:gd name="T24" fmla="*/ 50 w 105"/>
                <a:gd name="T25" fmla="*/ 106 h 172"/>
                <a:gd name="T26" fmla="*/ 68 w 105"/>
                <a:gd name="T27" fmla="*/ 119 h 172"/>
                <a:gd name="T28" fmla="*/ 53 w 105"/>
                <a:gd name="T29" fmla="*/ 129 h 172"/>
                <a:gd name="T30" fmla="*/ 21 w 105"/>
                <a:gd name="T31" fmla="*/ 116 h 172"/>
                <a:gd name="T32" fmla="*/ 0 w 105"/>
                <a:gd name="T33" fmla="*/ 141 h 172"/>
                <a:gd name="T34" fmla="*/ 40 w 105"/>
                <a:gd name="T35" fmla="*/ 159 h 172"/>
                <a:gd name="T36" fmla="*/ 40 w 105"/>
                <a:gd name="T37" fmla="*/ 172 h 172"/>
                <a:gd name="T38" fmla="*/ 72 w 105"/>
                <a:gd name="T39" fmla="*/ 172 h 172"/>
                <a:gd name="T40" fmla="*/ 72 w 105"/>
                <a:gd name="T41" fmla="*/ 160 h 172"/>
                <a:gd name="T42" fmla="*/ 105 w 105"/>
                <a:gd name="T43" fmla="*/ 116 h 172"/>
                <a:gd name="T44" fmla="*/ 78 w 105"/>
                <a:gd name="T45" fmla="*/ 7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72">
                  <a:moveTo>
                    <a:pt x="78" y="79"/>
                  </a:moveTo>
                  <a:cubicBezTo>
                    <a:pt x="62" y="72"/>
                    <a:pt x="62" y="72"/>
                    <a:pt x="62" y="72"/>
                  </a:cubicBezTo>
                  <a:cubicBezTo>
                    <a:pt x="49" y="68"/>
                    <a:pt x="42" y="65"/>
                    <a:pt x="42" y="59"/>
                  </a:cubicBezTo>
                  <a:cubicBezTo>
                    <a:pt x="42" y="53"/>
                    <a:pt x="47" y="49"/>
                    <a:pt x="56" y="49"/>
                  </a:cubicBezTo>
                  <a:cubicBezTo>
                    <a:pt x="66" y="49"/>
                    <a:pt x="74" y="53"/>
                    <a:pt x="83" y="59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92" y="28"/>
                    <a:pt x="83" y="22"/>
                    <a:pt x="72" y="2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20" y="26"/>
                    <a:pt x="5" y="42"/>
                    <a:pt x="5" y="61"/>
                  </a:cubicBezTo>
                  <a:cubicBezTo>
                    <a:pt x="5" y="81"/>
                    <a:pt x="18" y="93"/>
                    <a:pt x="33" y="99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61" y="111"/>
                    <a:pt x="68" y="113"/>
                    <a:pt x="68" y="119"/>
                  </a:cubicBezTo>
                  <a:cubicBezTo>
                    <a:pt x="68" y="125"/>
                    <a:pt x="64" y="129"/>
                    <a:pt x="53" y="129"/>
                  </a:cubicBezTo>
                  <a:cubicBezTo>
                    <a:pt x="43" y="129"/>
                    <a:pt x="30" y="123"/>
                    <a:pt x="21" y="11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1"/>
                    <a:pt x="24" y="157"/>
                    <a:pt x="40" y="159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72" y="172"/>
                    <a:pt x="72" y="172"/>
                    <a:pt x="72" y="172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95" y="154"/>
                    <a:pt x="105" y="135"/>
                    <a:pt x="105" y="116"/>
                  </a:cubicBezTo>
                  <a:cubicBezTo>
                    <a:pt x="105" y="97"/>
                    <a:pt x="96" y="86"/>
                    <a:pt x="78" y="7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9" name="Freeform 822">
              <a:extLst>
                <a:ext uri="{FF2B5EF4-FFF2-40B4-BE49-F238E27FC236}">
                  <a16:creationId xmlns:a16="http://schemas.microsoft.com/office/drawing/2014/main" id="{BCF54589-EF5F-4BD5-8344-181CEA876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8979" y="3938587"/>
              <a:ext cx="63500" cy="90487"/>
            </a:xfrm>
            <a:custGeom>
              <a:avLst/>
              <a:gdLst>
                <a:gd name="T0" fmla="*/ 1 w 20"/>
                <a:gd name="T1" fmla="*/ 28 h 28"/>
                <a:gd name="T2" fmla="*/ 0 w 20"/>
                <a:gd name="T3" fmla="*/ 22 h 28"/>
                <a:gd name="T4" fmla="*/ 20 w 20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8">
                  <a:moveTo>
                    <a:pt x="1" y="28"/>
                  </a:moveTo>
                  <a:cubicBezTo>
                    <a:pt x="0" y="26"/>
                    <a:pt x="0" y="24"/>
                    <a:pt x="0" y="22"/>
                  </a:cubicBezTo>
                  <a:cubicBezTo>
                    <a:pt x="0" y="10"/>
                    <a:pt x="9" y="1"/>
                    <a:pt x="20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07C013BE-81C4-4079-91A0-0144B336FDE2}"/>
              </a:ext>
            </a:extLst>
          </p:cNvPr>
          <p:cNvGrpSpPr/>
          <p:nvPr/>
        </p:nvGrpSpPr>
        <p:grpSpPr>
          <a:xfrm>
            <a:off x="10647130" y="1482603"/>
            <a:ext cx="689696" cy="546165"/>
            <a:chOff x="12881358" y="2818864"/>
            <a:chExt cx="587375" cy="465138"/>
          </a:xfrm>
        </p:grpSpPr>
        <p:sp>
          <p:nvSpPr>
            <p:cNvPr id="91" name="Freeform 471">
              <a:extLst>
                <a:ext uri="{FF2B5EF4-FFF2-40B4-BE49-F238E27FC236}">
                  <a16:creationId xmlns:a16="http://schemas.microsoft.com/office/drawing/2014/main" id="{7F2449A3-34F9-4573-B44D-A59B0442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0258" y="2974439"/>
              <a:ext cx="460375" cy="166688"/>
            </a:xfrm>
            <a:custGeom>
              <a:avLst/>
              <a:gdLst>
                <a:gd name="T0" fmla="*/ 250 w 290"/>
                <a:gd name="T1" fmla="*/ 57 h 105"/>
                <a:gd name="T2" fmla="*/ 290 w 290"/>
                <a:gd name="T3" fmla="*/ 0 h 105"/>
                <a:gd name="T4" fmla="*/ 42 w 290"/>
                <a:gd name="T5" fmla="*/ 0 h 105"/>
                <a:gd name="T6" fmla="*/ 0 w 290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105">
                  <a:moveTo>
                    <a:pt x="250" y="57"/>
                  </a:moveTo>
                  <a:lnTo>
                    <a:pt x="290" y="0"/>
                  </a:lnTo>
                  <a:lnTo>
                    <a:pt x="42" y="0"/>
                  </a:lnTo>
                  <a:lnTo>
                    <a:pt x="0" y="105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2" name="Freeform 472">
              <a:extLst>
                <a:ext uri="{FF2B5EF4-FFF2-40B4-BE49-F238E27FC236}">
                  <a16:creationId xmlns:a16="http://schemas.microsoft.com/office/drawing/2014/main" id="{99A44AEE-B689-4040-918C-2039FECA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1358" y="2818864"/>
              <a:ext cx="587375" cy="465138"/>
            </a:xfrm>
            <a:custGeom>
              <a:avLst/>
              <a:gdLst>
                <a:gd name="T0" fmla="*/ 76 w 184"/>
                <a:gd name="T1" fmla="*/ 20 h 144"/>
                <a:gd name="T2" fmla="*/ 76 w 184"/>
                <a:gd name="T3" fmla="*/ 12 h 144"/>
                <a:gd name="T4" fmla="*/ 64 w 184"/>
                <a:gd name="T5" fmla="*/ 0 h 144"/>
                <a:gd name="T6" fmla="*/ 8 w 184"/>
                <a:gd name="T7" fmla="*/ 0 h 144"/>
                <a:gd name="T8" fmla="*/ 0 w 184"/>
                <a:gd name="T9" fmla="*/ 8 h 144"/>
                <a:gd name="T10" fmla="*/ 0 w 184"/>
                <a:gd name="T11" fmla="*/ 136 h 144"/>
                <a:gd name="T12" fmla="*/ 8 w 184"/>
                <a:gd name="T13" fmla="*/ 144 h 144"/>
                <a:gd name="T14" fmla="*/ 119 w 184"/>
                <a:gd name="T15" fmla="*/ 144 h 144"/>
                <a:gd name="T16" fmla="*/ 128 w 184"/>
                <a:gd name="T17" fmla="*/ 139 h 144"/>
                <a:gd name="T18" fmla="*/ 184 w 184"/>
                <a:gd name="T19" fmla="*/ 80 h 144"/>
                <a:gd name="T20" fmla="*/ 184 w 184"/>
                <a:gd name="T21" fmla="*/ 76 h 144"/>
                <a:gd name="T22" fmla="*/ 120 w 184"/>
                <a:gd name="T23" fmla="*/ 76 h 144"/>
                <a:gd name="T24" fmla="*/ 104 w 184"/>
                <a:gd name="T25" fmla="*/ 88 h 144"/>
                <a:gd name="T26" fmla="*/ 53 w 184"/>
                <a:gd name="T27" fmla="*/ 88 h 144"/>
                <a:gd name="T28" fmla="*/ 22 w 184"/>
                <a:gd name="T29" fmla="*/ 128 h 144"/>
                <a:gd name="T30" fmla="*/ 16 w 184"/>
                <a:gd name="T31" fmla="*/ 128 h 144"/>
                <a:gd name="T32" fmla="*/ 16 w 184"/>
                <a:gd name="T33" fmla="*/ 20 h 144"/>
                <a:gd name="T34" fmla="*/ 76 w 184"/>
                <a:gd name="T35" fmla="*/ 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44">
                  <a:moveTo>
                    <a:pt x="76" y="20"/>
                  </a:moveTo>
                  <a:cubicBezTo>
                    <a:pt x="76" y="12"/>
                    <a:pt x="76" y="12"/>
                    <a:pt x="76" y="1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0"/>
                    <a:pt x="4" y="144"/>
                    <a:pt x="8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2" y="144"/>
                    <a:pt x="126" y="142"/>
                    <a:pt x="128" y="139"/>
                  </a:cubicBezTo>
                  <a:cubicBezTo>
                    <a:pt x="184" y="80"/>
                    <a:pt x="184" y="80"/>
                    <a:pt x="184" y="80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76" y="20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Freeform 473">
              <a:extLst>
                <a:ext uri="{FF2B5EF4-FFF2-40B4-BE49-F238E27FC236}">
                  <a16:creationId xmlns:a16="http://schemas.microsoft.com/office/drawing/2014/main" id="{4CE3BF25-A97B-4B18-B98F-00059DBC9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4246" y="2883952"/>
              <a:ext cx="242888" cy="90488"/>
            </a:xfrm>
            <a:custGeom>
              <a:avLst/>
              <a:gdLst>
                <a:gd name="T0" fmla="*/ 0 w 153"/>
                <a:gd name="T1" fmla="*/ 0 h 57"/>
                <a:gd name="T2" fmla="*/ 153 w 153"/>
                <a:gd name="T3" fmla="*/ 0 h 57"/>
                <a:gd name="T4" fmla="*/ 128 w 153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" h="57">
                  <a:moveTo>
                    <a:pt x="0" y="0"/>
                  </a:moveTo>
                  <a:lnTo>
                    <a:pt x="153" y="0"/>
                  </a:lnTo>
                  <a:lnTo>
                    <a:pt x="128" y="57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E51B14C7-8417-4AA1-B801-3C1DC8769411}"/>
              </a:ext>
            </a:extLst>
          </p:cNvPr>
          <p:cNvGrpSpPr/>
          <p:nvPr/>
        </p:nvGrpSpPr>
        <p:grpSpPr>
          <a:xfrm>
            <a:off x="10646199" y="4698921"/>
            <a:ext cx="691559" cy="656143"/>
            <a:chOff x="8165349" y="3897981"/>
            <a:chExt cx="588962" cy="558800"/>
          </a:xfrm>
        </p:grpSpPr>
        <p:sp>
          <p:nvSpPr>
            <p:cNvPr id="95" name="Freeform 230">
              <a:extLst>
                <a:ext uri="{FF2B5EF4-FFF2-40B4-BE49-F238E27FC236}">
                  <a16:creationId xmlns:a16="http://schemas.microsoft.com/office/drawing/2014/main" id="{ACD0A0F3-B08D-41DB-B558-013B6AFBB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49" y="3986881"/>
              <a:ext cx="333375" cy="373063"/>
            </a:xfrm>
            <a:custGeom>
              <a:avLst/>
              <a:gdLst>
                <a:gd name="T0" fmla="*/ 12 w 104"/>
                <a:gd name="T1" fmla="*/ 0 h 115"/>
                <a:gd name="T2" fmla="*/ 92 w 104"/>
                <a:gd name="T3" fmla="*/ 0 h 115"/>
                <a:gd name="T4" fmla="*/ 104 w 104"/>
                <a:gd name="T5" fmla="*/ 12 h 115"/>
                <a:gd name="T6" fmla="*/ 104 w 104"/>
                <a:gd name="T7" fmla="*/ 80 h 115"/>
                <a:gd name="T8" fmla="*/ 92 w 104"/>
                <a:gd name="T9" fmla="*/ 92 h 115"/>
                <a:gd name="T10" fmla="*/ 43 w 104"/>
                <a:gd name="T11" fmla="*/ 92 h 115"/>
                <a:gd name="T12" fmla="*/ 23 w 104"/>
                <a:gd name="T13" fmla="*/ 113 h 115"/>
                <a:gd name="T14" fmla="*/ 16 w 104"/>
                <a:gd name="T15" fmla="*/ 110 h 115"/>
                <a:gd name="T16" fmla="*/ 16 w 104"/>
                <a:gd name="T17" fmla="*/ 92 h 115"/>
                <a:gd name="T18" fmla="*/ 12 w 104"/>
                <a:gd name="T19" fmla="*/ 92 h 115"/>
                <a:gd name="T20" fmla="*/ 0 w 104"/>
                <a:gd name="T21" fmla="*/ 80 h 115"/>
                <a:gd name="T22" fmla="*/ 0 w 104"/>
                <a:gd name="T23" fmla="*/ 12 h 115"/>
                <a:gd name="T24" fmla="*/ 12 w 104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15">
                  <a:moveTo>
                    <a:pt x="1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9" y="0"/>
                    <a:pt x="104" y="5"/>
                    <a:pt x="104" y="12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4" y="87"/>
                    <a:pt x="99" y="92"/>
                    <a:pt x="92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0" y="115"/>
                    <a:pt x="16" y="114"/>
                    <a:pt x="16" y="11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87"/>
                    <a:pt x="0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Freeform 231">
              <a:extLst>
                <a:ext uri="{FF2B5EF4-FFF2-40B4-BE49-F238E27FC236}">
                  <a16:creationId xmlns:a16="http://schemas.microsoft.com/office/drawing/2014/main" id="{8292595C-D90A-4813-84AA-13792409E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4013868"/>
              <a:ext cx="179388" cy="180975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44 h 56"/>
                <a:gd name="T4" fmla="*/ 12 w 56"/>
                <a:gd name="T5" fmla="*/ 56 h 56"/>
                <a:gd name="T6" fmla="*/ 56 w 5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5" y="56"/>
                    <a:pt x="12" y="56"/>
                  </a:cubicBezTo>
                  <a:cubicBezTo>
                    <a:pt x="56" y="56"/>
                    <a:pt x="56" y="56"/>
                    <a:pt x="56" y="56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Freeform 232">
              <a:extLst>
                <a:ext uri="{FF2B5EF4-FFF2-40B4-BE49-F238E27FC236}">
                  <a16:creationId xmlns:a16="http://schemas.microsoft.com/office/drawing/2014/main" id="{04389234-44C5-47C1-9B75-2404B954C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3897981"/>
              <a:ext cx="395288" cy="179388"/>
            </a:xfrm>
            <a:custGeom>
              <a:avLst/>
              <a:gdLst>
                <a:gd name="T0" fmla="*/ 124 w 124"/>
                <a:gd name="T1" fmla="*/ 56 h 56"/>
                <a:gd name="T2" fmla="*/ 124 w 124"/>
                <a:gd name="T3" fmla="*/ 12 h 56"/>
                <a:gd name="T4" fmla="*/ 112 w 124"/>
                <a:gd name="T5" fmla="*/ 0 h 56"/>
                <a:gd name="T6" fmla="*/ 12 w 124"/>
                <a:gd name="T7" fmla="*/ 0 h 56"/>
                <a:gd name="T8" fmla="*/ 0 w 124"/>
                <a:gd name="T9" fmla="*/ 12 h 56"/>
                <a:gd name="T10" fmla="*/ 0 w 124"/>
                <a:gd name="T1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6">
                  <a:moveTo>
                    <a:pt x="124" y="56"/>
                  </a:moveTo>
                  <a:cubicBezTo>
                    <a:pt x="124" y="12"/>
                    <a:pt x="124" y="12"/>
                    <a:pt x="124" y="12"/>
                  </a:cubicBezTo>
                  <a:cubicBezTo>
                    <a:pt x="124" y="5"/>
                    <a:pt x="119" y="0"/>
                    <a:pt x="1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Freeform 233">
              <a:extLst>
                <a:ext uri="{FF2B5EF4-FFF2-40B4-BE49-F238E27FC236}">
                  <a16:creationId xmlns:a16="http://schemas.microsoft.com/office/drawing/2014/main" id="{3C95DCB8-CFBC-46D5-955C-C79BA5BE6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724" y="4104356"/>
              <a:ext cx="190500" cy="168275"/>
            </a:xfrm>
            <a:custGeom>
              <a:avLst/>
              <a:gdLst>
                <a:gd name="T0" fmla="*/ 0 w 60"/>
                <a:gd name="T1" fmla="*/ 28 h 52"/>
                <a:gd name="T2" fmla="*/ 12 w 60"/>
                <a:gd name="T3" fmla="*/ 28 h 52"/>
                <a:gd name="T4" fmla="*/ 33 w 60"/>
                <a:gd name="T5" fmla="*/ 49 h 52"/>
                <a:gd name="T6" fmla="*/ 40 w 60"/>
                <a:gd name="T7" fmla="*/ 46 h 52"/>
                <a:gd name="T8" fmla="*/ 40 w 60"/>
                <a:gd name="T9" fmla="*/ 28 h 52"/>
                <a:gd name="T10" fmla="*/ 48 w 60"/>
                <a:gd name="T11" fmla="*/ 28 h 52"/>
                <a:gd name="T12" fmla="*/ 60 w 60"/>
                <a:gd name="T13" fmla="*/ 16 h 52"/>
                <a:gd name="T14" fmla="*/ 60 w 6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52">
                  <a:moveTo>
                    <a:pt x="0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52"/>
                    <a:pt x="40" y="50"/>
                    <a:pt x="40" y="4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5" y="28"/>
                    <a:pt x="60" y="23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Freeform 234">
              <a:extLst>
                <a:ext uri="{FF2B5EF4-FFF2-40B4-BE49-F238E27FC236}">
                  <a16:creationId xmlns:a16="http://schemas.microsoft.com/office/drawing/2014/main" id="{63E2C1C6-3E13-47C7-9C13-00439F7F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384175" cy="379413"/>
            </a:xfrm>
            <a:custGeom>
              <a:avLst/>
              <a:gdLst>
                <a:gd name="T0" fmla="*/ 0 w 120"/>
                <a:gd name="T1" fmla="*/ 64 h 117"/>
                <a:gd name="T2" fmla="*/ 0 w 120"/>
                <a:gd name="T3" fmla="*/ 80 h 117"/>
                <a:gd name="T4" fmla="*/ 12 w 120"/>
                <a:gd name="T5" fmla="*/ 92 h 117"/>
                <a:gd name="T6" fmla="*/ 57 w 120"/>
                <a:gd name="T7" fmla="*/ 92 h 117"/>
                <a:gd name="T8" fmla="*/ 85 w 120"/>
                <a:gd name="T9" fmla="*/ 115 h 117"/>
                <a:gd name="T10" fmla="*/ 92 w 120"/>
                <a:gd name="T11" fmla="*/ 112 h 117"/>
                <a:gd name="T12" fmla="*/ 92 w 120"/>
                <a:gd name="T13" fmla="*/ 92 h 117"/>
                <a:gd name="T14" fmla="*/ 108 w 120"/>
                <a:gd name="T15" fmla="*/ 92 h 117"/>
                <a:gd name="T16" fmla="*/ 120 w 120"/>
                <a:gd name="T17" fmla="*/ 80 h 117"/>
                <a:gd name="T18" fmla="*/ 120 w 120"/>
                <a:gd name="T19" fmla="*/ 12 h 117"/>
                <a:gd name="T20" fmla="*/ 108 w 120"/>
                <a:gd name="T21" fmla="*/ 0 h 117"/>
                <a:gd name="T22" fmla="*/ 40 w 120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117">
                  <a:moveTo>
                    <a:pt x="0" y="64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7"/>
                    <a:pt x="5" y="92"/>
                    <a:pt x="12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8" y="117"/>
                    <a:pt x="92" y="115"/>
                    <a:pt x="92" y="11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15" y="92"/>
                    <a:pt x="120" y="87"/>
                    <a:pt x="120" y="80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Line 235">
              <a:extLst>
                <a:ext uri="{FF2B5EF4-FFF2-40B4-BE49-F238E27FC236}">
                  <a16:creationId xmlns:a16="http://schemas.microsoft.com/office/drawing/2014/main" id="{03610498-80D0-4C8C-BB61-50DF8CEB3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0136" y="4194843"/>
              <a:ext cx="0" cy="635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236">
              <a:extLst>
                <a:ext uri="{FF2B5EF4-FFF2-40B4-BE49-F238E27FC236}">
                  <a16:creationId xmlns:a16="http://schemas.microsoft.com/office/drawing/2014/main" id="{A0885AEA-9D6A-44F2-91FD-EFED8ABF0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103188" cy="90488"/>
            </a:xfrm>
            <a:custGeom>
              <a:avLst/>
              <a:gdLst>
                <a:gd name="T0" fmla="*/ 32 w 32"/>
                <a:gd name="T1" fmla="*/ 0 h 28"/>
                <a:gd name="T2" fmla="*/ 12 w 32"/>
                <a:gd name="T3" fmla="*/ 0 h 28"/>
                <a:gd name="T4" fmla="*/ 0 w 32"/>
                <a:gd name="T5" fmla="*/ 12 h 28"/>
                <a:gd name="T6" fmla="*/ 0 w 3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F2518805-5F1F-4A28-A4C1-F8BF82524ED4}"/>
              </a:ext>
            </a:extLst>
          </p:cNvPr>
          <p:cNvGrpSpPr/>
          <p:nvPr/>
        </p:nvGrpSpPr>
        <p:grpSpPr>
          <a:xfrm>
            <a:off x="10639674" y="7917247"/>
            <a:ext cx="704608" cy="622590"/>
            <a:chOff x="17801239" y="2820659"/>
            <a:chExt cx="600075" cy="530225"/>
          </a:xfrm>
        </p:grpSpPr>
        <p:sp>
          <p:nvSpPr>
            <p:cNvPr id="103" name="Line 853">
              <a:extLst>
                <a:ext uri="{FF2B5EF4-FFF2-40B4-BE49-F238E27FC236}">
                  <a16:creationId xmlns:a16="http://schemas.microsoft.com/office/drawing/2014/main" id="{0F984D61-F081-44E7-BF36-42EC66D04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01239" y="3350884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Line 854">
              <a:extLst>
                <a:ext uri="{FF2B5EF4-FFF2-40B4-BE49-F238E27FC236}">
                  <a16:creationId xmlns:a16="http://schemas.microsoft.com/office/drawing/2014/main" id="{2285AE7B-D4CF-4946-BABD-9BEF911B9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75914" y="3350884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Rectangle 855">
              <a:extLst>
                <a:ext uri="{FF2B5EF4-FFF2-40B4-BE49-F238E27FC236}">
                  <a16:creationId xmlns:a16="http://schemas.microsoft.com/office/drawing/2014/main" id="{1383EBCD-F1A6-4259-9F69-FB403E1D4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6527" y="3079421"/>
              <a:ext cx="103188" cy="271462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Rectangle 856">
              <a:extLst>
                <a:ext uri="{FF2B5EF4-FFF2-40B4-BE49-F238E27FC236}">
                  <a16:creationId xmlns:a16="http://schemas.microsoft.com/office/drawing/2014/main" id="{4751A640-04F0-4B5E-A991-71D52DB27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139" y="3260396"/>
              <a:ext cx="101600" cy="90487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Rectangle 857">
              <a:extLst>
                <a:ext uri="{FF2B5EF4-FFF2-40B4-BE49-F238E27FC236}">
                  <a16:creationId xmlns:a16="http://schemas.microsoft.com/office/drawing/2014/main" id="{55983F37-9087-4A74-94DC-46693A3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4127" y="3195309"/>
              <a:ext cx="101600" cy="155575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Line 858">
              <a:extLst>
                <a:ext uri="{FF2B5EF4-FFF2-40B4-BE49-F238E27FC236}">
                  <a16:creationId xmlns:a16="http://schemas.microsoft.com/office/drawing/2014/main" id="{E5BF9342-9608-4925-808F-B09AF7EC2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52039" y="3350884"/>
              <a:ext cx="498475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9" name="Freeform 859">
              <a:extLst>
                <a:ext uri="{FF2B5EF4-FFF2-40B4-BE49-F238E27FC236}">
                  <a16:creationId xmlns:a16="http://schemas.microsoft.com/office/drawing/2014/main" id="{EF70DD1B-9878-47FC-A8AB-2A8C78B77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0764" y="2820659"/>
              <a:ext cx="488950" cy="330200"/>
            </a:xfrm>
            <a:custGeom>
              <a:avLst/>
              <a:gdLst>
                <a:gd name="T0" fmla="*/ 308 w 308"/>
                <a:gd name="T1" fmla="*/ 0 h 208"/>
                <a:gd name="T2" fmla="*/ 231 w 308"/>
                <a:gd name="T3" fmla="*/ 0 h 208"/>
                <a:gd name="T4" fmla="*/ 249 w 308"/>
                <a:gd name="T5" fmla="*/ 18 h 208"/>
                <a:gd name="T6" fmla="*/ 155 w 308"/>
                <a:gd name="T7" fmla="*/ 114 h 208"/>
                <a:gd name="T8" fmla="*/ 104 w 308"/>
                <a:gd name="T9" fmla="*/ 65 h 208"/>
                <a:gd name="T10" fmla="*/ 0 w 308"/>
                <a:gd name="T11" fmla="*/ 171 h 208"/>
                <a:gd name="T12" fmla="*/ 36 w 308"/>
                <a:gd name="T13" fmla="*/ 208 h 208"/>
                <a:gd name="T14" fmla="*/ 100 w 308"/>
                <a:gd name="T15" fmla="*/ 143 h 208"/>
                <a:gd name="T16" fmla="*/ 151 w 308"/>
                <a:gd name="T17" fmla="*/ 193 h 208"/>
                <a:gd name="T18" fmla="*/ 287 w 308"/>
                <a:gd name="T19" fmla="*/ 55 h 208"/>
                <a:gd name="T20" fmla="*/ 308 w 308"/>
                <a:gd name="T21" fmla="*/ 75 h 208"/>
                <a:gd name="T22" fmla="*/ 308 w 308"/>
                <a:gd name="T2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8" h="208">
                  <a:moveTo>
                    <a:pt x="308" y="0"/>
                  </a:moveTo>
                  <a:lnTo>
                    <a:pt x="231" y="0"/>
                  </a:lnTo>
                  <a:lnTo>
                    <a:pt x="249" y="18"/>
                  </a:lnTo>
                  <a:lnTo>
                    <a:pt x="155" y="114"/>
                  </a:lnTo>
                  <a:lnTo>
                    <a:pt x="104" y="65"/>
                  </a:lnTo>
                  <a:lnTo>
                    <a:pt x="0" y="171"/>
                  </a:lnTo>
                  <a:lnTo>
                    <a:pt x="36" y="208"/>
                  </a:lnTo>
                  <a:lnTo>
                    <a:pt x="100" y="143"/>
                  </a:lnTo>
                  <a:lnTo>
                    <a:pt x="151" y="193"/>
                  </a:lnTo>
                  <a:lnTo>
                    <a:pt x="287" y="55"/>
                  </a:lnTo>
                  <a:lnTo>
                    <a:pt x="308" y="75"/>
                  </a:lnTo>
                  <a:lnTo>
                    <a:pt x="308" y="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D3F83CCB-2F9F-4BFA-ACE3-5719654A4E8D}"/>
              </a:ext>
            </a:extLst>
          </p:cNvPr>
          <p:cNvGrpSpPr/>
          <p:nvPr/>
        </p:nvGrpSpPr>
        <p:grpSpPr>
          <a:xfrm>
            <a:off x="15040552" y="1406177"/>
            <a:ext cx="644959" cy="699017"/>
            <a:chOff x="7169986" y="3870993"/>
            <a:chExt cx="549275" cy="595313"/>
          </a:xfrm>
        </p:grpSpPr>
        <p:sp>
          <p:nvSpPr>
            <p:cNvPr id="111" name="Freeform 216">
              <a:extLst>
                <a:ext uri="{FF2B5EF4-FFF2-40B4-BE49-F238E27FC236}">
                  <a16:creationId xmlns:a16="http://schemas.microsoft.com/office/drawing/2014/main" id="{A9A641D9-7B48-43EA-8CA6-457EA5770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599" y="3958306"/>
              <a:ext cx="90488" cy="90488"/>
            </a:xfrm>
            <a:custGeom>
              <a:avLst/>
              <a:gdLst>
                <a:gd name="T0" fmla="*/ 5 w 28"/>
                <a:gd name="T1" fmla="*/ 23 h 28"/>
                <a:gd name="T2" fmla="*/ 4 w 28"/>
                <a:gd name="T3" fmla="*/ 23 h 28"/>
                <a:gd name="T4" fmla="*/ 2 w 28"/>
                <a:gd name="T5" fmla="*/ 12 h 28"/>
                <a:gd name="T6" fmla="*/ 12 w 28"/>
                <a:gd name="T7" fmla="*/ 3 h 28"/>
                <a:gd name="T8" fmla="*/ 24 w 28"/>
                <a:gd name="T9" fmla="*/ 4 h 28"/>
                <a:gd name="T10" fmla="*/ 25 w 28"/>
                <a:gd name="T11" fmla="*/ 5 h 28"/>
                <a:gd name="T12" fmla="*/ 25 w 28"/>
                <a:gd name="T13" fmla="*/ 17 h 28"/>
                <a:gd name="T14" fmla="*/ 15 w 28"/>
                <a:gd name="T15" fmla="*/ 26 h 28"/>
                <a:gd name="T16" fmla="*/ 5 w 28"/>
                <a:gd name="T17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19"/>
                    <a:pt x="0" y="14"/>
                    <a:pt x="2" y="1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5" y="0"/>
                    <a:pt x="21" y="0"/>
                    <a:pt x="24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8"/>
                    <a:pt x="28" y="14"/>
                    <a:pt x="25" y="1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3" y="28"/>
                    <a:pt x="8" y="27"/>
                    <a:pt x="5" y="23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Freeform 217">
              <a:extLst>
                <a:ext uri="{FF2B5EF4-FFF2-40B4-BE49-F238E27FC236}">
                  <a16:creationId xmlns:a16="http://schemas.microsoft.com/office/drawing/2014/main" id="{97A3D055-DDC2-4954-AFE7-BC9BE4001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474" y="4348831"/>
              <a:ext cx="190500" cy="117475"/>
            </a:xfrm>
            <a:custGeom>
              <a:avLst/>
              <a:gdLst>
                <a:gd name="T0" fmla="*/ 0 w 60"/>
                <a:gd name="T1" fmla="*/ 36 h 36"/>
                <a:gd name="T2" fmla="*/ 12 w 60"/>
                <a:gd name="T3" fmla="*/ 24 h 36"/>
                <a:gd name="T4" fmla="*/ 60 w 60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36">
                  <a:moveTo>
                    <a:pt x="0" y="36"/>
                  </a:moveTo>
                  <a:cubicBezTo>
                    <a:pt x="0" y="36"/>
                    <a:pt x="8" y="28"/>
                    <a:pt x="12" y="24"/>
                  </a:cubicBezTo>
                  <a:cubicBezTo>
                    <a:pt x="45" y="26"/>
                    <a:pt x="57" y="4"/>
                    <a:pt x="6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3" name="Freeform 218">
              <a:extLst>
                <a:ext uri="{FF2B5EF4-FFF2-40B4-BE49-F238E27FC236}">
                  <a16:creationId xmlns:a16="http://schemas.microsoft.com/office/drawing/2014/main" id="{5C544B4B-236B-40CD-BED5-AF0B8CD83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536" y="4201193"/>
              <a:ext cx="82550" cy="87313"/>
            </a:xfrm>
            <a:custGeom>
              <a:avLst/>
              <a:gdLst>
                <a:gd name="T0" fmla="*/ 6 w 26"/>
                <a:gd name="T1" fmla="*/ 23 h 27"/>
                <a:gd name="T2" fmla="*/ 5 w 26"/>
                <a:gd name="T3" fmla="*/ 23 h 27"/>
                <a:gd name="T4" fmla="*/ 2 w 26"/>
                <a:gd name="T5" fmla="*/ 13 h 27"/>
                <a:gd name="T6" fmla="*/ 10 w 26"/>
                <a:gd name="T7" fmla="*/ 4 h 27"/>
                <a:gd name="T8" fmla="*/ 22 w 26"/>
                <a:gd name="T9" fmla="*/ 3 h 27"/>
                <a:gd name="T10" fmla="*/ 22 w 26"/>
                <a:gd name="T11" fmla="*/ 4 h 27"/>
                <a:gd name="T12" fmla="*/ 23 w 26"/>
                <a:gd name="T13" fmla="*/ 16 h 27"/>
                <a:gd name="T14" fmla="*/ 15 w 26"/>
                <a:gd name="T15" fmla="*/ 25 h 27"/>
                <a:gd name="T16" fmla="*/ 6 w 26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7">
                  <a:moveTo>
                    <a:pt x="6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1" y="20"/>
                    <a:pt x="0" y="16"/>
                    <a:pt x="2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1"/>
                    <a:pt x="18" y="0"/>
                    <a:pt x="22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7"/>
                    <a:pt x="26" y="12"/>
                    <a:pt x="23" y="1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3" y="27"/>
                    <a:pt x="9" y="26"/>
                    <a:pt x="6" y="23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4" name="Freeform 219">
              <a:extLst>
                <a:ext uri="{FF2B5EF4-FFF2-40B4-BE49-F238E27FC236}">
                  <a16:creationId xmlns:a16="http://schemas.microsoft.com/office/drawing/2014/main" id="{ADF1125F-6DAA-46A7-81E1-23F7AA5B5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886" y="4032918"/>
              <a:ext cx="169863" cy="342900"/>
            </a:xfrm>
            <a:custGeom>
              <a:avLst/>
              <a:gdLst>
                <a:gd name="T0" fmla="*/ 44 w 53"/>
                <a:gd name="T1" fmla="*/ 106 h 106"/>
                <a:gd name="T2" fmla="*/ 36 w 53"/>
                <a:gd name="T3" fmla="*/ 49 h 106"/>
                <a:gd name="T4" fmla="*/ 42 w 53"/>
                <a:gd name="T5" fmla="*/ 20 h 106"/>
                <a:gd name="T6" fmla="*/ 37 w 53"/>
                <a:gd name="T7" fmla="*/ 4 h 106"/>
                <a:gd name="T8" fmla="*/ 25 w 53"/>
                <a:gd name="T9" fmla="*/ 5 h 106"/>
                <a:gd name="T10" fmla="*/ 13 w 53"/>
                <a:gd name="T11" fmla="*/ 42 h 106"/>
                <a:gd name="T12" fmla="*/ 9 w 53"/>
                <a:gd name="T13" fmla="*/ 75 h 106"/>
                <a:gd name="T14" fmla="*/ 0 w 53"/>
                <a:gd name="T1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06">
                  <a:moveTo>
                    <a:pt x="44" y="106"/>
                  </a:moveTo>
                  <a:cubicBezTo>
                    <a:pt x="53" y="81"/>
                    <a:pt x="44" y="59"/>
                    <a:pt x="36" y="49"/>
                  </a:cubicBezTo>
                  <a:cubicBezTo>
                    <a:pt x="40" y="39"/>
                    <a:pt x="41" y="32"/>
                    <a:pt x="42" y="20"/>
                  </a:cubicBezTo>
                  <a:cubicBezTo>
                    <a:pt x="43" y="14"/>
                    <a:pt x="40" y="8"/>
                    <a:pt x="37" y="4"/>
                  </a:cubicBezTo>
                  <a:cubicBezTo>
                    <a:pt x="34" y="0"/>
                    <a:pt x="26" y="0"/>
                    <a:pt x="25" y="5"/>
                  </a:cubicBezTo>
                  <a:cubicBezTo>
                    <a:pt x="18" y="26"/>
                    <a:pt x="17" y="32"/>
                    <a:pt x="13" y="42"/>
                  </a:cubicBezTo>
                  <a:cubicBezTo>
                    <a:pt x="9" y="54"/>
                    <a:pt x="11" y="71"/>
                    <a:pt x="9" y="75"/>
                  </a:cubicBezTo>
                  <a:cubicBezTo>
                    <a:pt x="9" y="76"/>
                    <a:pt x="0" y="90"/>
                    <a:pt x="0" y="9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Freeform 220">
              <a:extLst>
                <a:ext uri="{FF2B5EF4-FFF2-40B4-BE49-F238E27FC236}">
                  <a16:creationId xmlns:a16="http://schemas.microsoft.com/office/drawing/2014/main" id="{993A6215-0F28-4337-860E-EE5C6EAB3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536" y="4120231"/>
              <a:ext cx="85725" cy="87313"/>
            </a:xfrm>
            <a:custGeom>
              <a:avLst/>
              <a:gdLst>
                <a:gd name="T0" fmla="*/ 6 w 27"/>
                <a:gd name="T1" fmla="*/ 23 h 27"/>
                <a:gd name="T2" fmla="*/ 5 w 27"/>
                <a:gd name="T3" fmla="*/ 23 h 27"/>
                <a:gd name="T4" fmla="*/ 2 w 27"/>
                <a:gd name="T5" fmla="*/ 13 h 27"/>
                <a:gd name="T6" fmla="*/ 10 w 27"/>
                <a:gd name="T7" fmla="*/ 4 h 27"/>
                <a:gd name="T8" fmla="*/ 22 w 27"/>
                <a:gd name="T9" fmla="*/ 3 h 27"/>
                <a:gd name="T10" fmla="*/ 23 w 27"/>
                <a:gd name="T11" fmla="*/ 4 h 27"/>
                <a:gd name="T12" fmla="*/ 24 w 27"/>
                <a:gd name="T13" fmla="*/ 15 h 27"/>
                <a:gd name="T14" fmla="*/ 15 w 27"/>
                <a:gd name="T15" fmla="*/ 25 h 27"/>
                <a:gd name="T16" fmla="*/ 6 w 27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7">
                  <a:moveTo>
                    <a:pt x="6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1" y="20"/>
                    <a:pt x="0" y="15"/>
                    <a:pt x="2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8" y="0"/>
                    <a:pt x="22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7"/>
                    <a:pt x="27" y="12"/>
                    <a:pt x="24" y="1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7"/>
                    <a:pt x="9" y="26"/>
                    <a:pt x="6" y="23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Freeform 221">
              <a:extLst>
                <a:ext uri="{FF2B5EF4-FFF2-40B4-BE49-F238E27FC236}">
                  <a16:creationId xmlns:a16="http://schemas.microsoft.com/office/drawing/2014/main" id="{D22EFC66-66DD-41DF-ABE8-9922408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536" y="4039268"/>
              <a:ext cx="85725" cy="87313"/>
            </a:xfrm>
            <a:custGeom>
              <a:avLst/>
              <a:gdLst>
                <a:gd name="T0" fmla="*/ 6 w 27"/>
                <a:gd name="T1" fmla="*/ 24 h 27"/>
                <a:gd name="T2" fmla="*/ 5 w 27"/>
                <a:gd name="T3" fmla="*/ 23 h 27"/>
                <a:gd name="T4" fmla="*/ 2 w 27"/>
                <a:gd name="T5" fmla="*/ 14 h 27"/>
                <a:gd name="T6" fmla="*/ 10 w 27"/>
                <a:gd name="T7" fmla="*/ 4 h 27"/>
                <a:gd name="T8" fmla="*/ 22 w 27"/>
                <a:gd name="T9" fmla="*/ 3 h 27"/>
                <a:gd name="T10" fmla="*/ 23 w 27"/>
                <a:gd name="T11" fmla="*/ 4 h 27"/>
                <a:gd name="T12" fmla="*/ 24 w 27"/>
                <a:gd name="T13" fmla="*/ 16 h 27"/>
                <a:gd name="T14" fmla="*/ 15 w 27"/>
                <a:gd name="T15" fmla="*/ 25 h 27"/>
                <a:gd name="T16" fmla="*/ 6 w 27"/>
                <a:gd name="T1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7">
                  <a:moveTo>
                    <a:pt x="6" y="24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1" y="20"/>
                    <a:pt x="0" y="16"/>
                    <a:pt x="2" y="1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1"/>
                    <a:pt x="18" y="0"/>
                    <a:pt x="22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7"/>
                    <a:pt x="27" y="12"/>
                    <a:pt x="24" y="1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7"/>
                    <a:pt x="9" y="27"/>
                    <a:pt x="6" y="24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Line 222">
              <a:extLst>
                <a:ext uri="{FF2B5EF4-FFF2-40B4-BE49-F238E27FC236}">
                  <a16:creationId xmlns:a16="http://schemas.microsoft.com/office/drawing/2014/main" id="{986DDB8D-761E-4E6A-A9EB-EFC59B747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9074" y="4310731"/>
              <a:ext cx="381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Freeform 223">
              <a:extLst>
                <a:ext uri="{FF2B5EF4-FFF2-40B4-BE49-F238E27FC236}">
                  <a16:creationId xmlns:a16="http://schemas.microsoft.com/office/drawing/2014/main" id="{B93EB8D1-3534-4C98-8D8D-4B03CB985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2074" y="3870993"/>
              <a:ext cx="293688" cy="168275"/>
            </a:xfrm>
            <a:custGeom>
              <a:avLst/>
              <a:gdLst>
                <a:gd name="T0" fmla="*/ 92 w 92"/>
                <a:gd name="T1" fmla="*/ 32 h 52"/>
                <a:gd name="T2" fmla="*/ 92 w 92"/>
                <a:gd name="T3" fmla="*/ 12 h 52"/>
                <a:gd name="T4" fmla="*/ 80 w 92"/>
                <a:gd name="T5" fmla="*/ 0 h 52"/>
                <a:gd name="T6" fmla="*/ 12 w 92"/>
                <a:gd name="T7" fmla="*/ 0 h 52"/>
                <a:gd name="T8" fmla="*/ 0 w 92"/>
                <a:gd name="T9" fmla="*/ 12 h 52"/>
                <a:gd name="T10" fmla="*/ 0 w 92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52">
                  <a:moveTo>
                    <a:pt x="92" y="32"/>
                  </a:moveTo>
                  <a:cubicBezTo>
                    <a:pt x="92" y="12"/>
                    <a:pt x="92" y="12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4"/>
                    <a:pt x="0" y="52"/>
                    <a:pt x="0" y="52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Freeform 224">
              <a:extLst>
                <a:ext uri="{FF2B5EF4-FFF2-40B4-BE49-F238E27FC236}">
                  <a16:creationId xmlns:a16="http://schemas.microsoft.com/office/drawing/2014/main" id="{335CD61F-865B-4617-A06F-90D484BDE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174" y="4285331"/>
              <a:ext cx="255588" cy="63500"/>
            </a:xfrm>
            <a:custGeom>
              <a:avLst/>
              <a:gdLst>
                <a:gd name="T0" fmla="*/ 0 w 80"/>
                <a:gd name="T1" fmla="*/ 20 h 20"/>
                <a:gd name="T2" fmla="*/ 68 w 80"/>
                <a:gd name="T3" fmla="*/ 20 h 20"/>
                <a:gd name="T4" fmla="*/ 80 w 80"/>
                <a:gd name="T5" fmla="*/ 8 h 20"/>
                <a:gd name="T6" fmla="*/ 80 w 80"/>
                <a:gd name="T7" fmla="*/ 8 h 20"/>
                <a:gd name="T8" fmla="*/ 80 w 8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0">
                  <a:moveTo>
                    <a:pt x="0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5" y="20"/>
                    <a:pt x="80" y="15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Freeform 225">
              <a:extLst>
                <a:ext uri="{FF2B5EF4-FFF2-40B4-BE49-F238E27FC236}">
                  <a16:creationId xmlns:a16="http://schemas.microsoft.com/office/drawing/2014/main" id="{AAEAE762-8064-4ECA-A178-E1DE7FEE9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986" y="4298031"/>
              <a:ext cx="230188" cy="168275"/>
            </a:xfrm>
            <a:custGeom>
              <a:avLst/>
              <a:gdLst>
                <a:gd name="T0" fmla="*/ 145 w 145"/>
                <a:gd name="T1" fmla="*/ 106 h 106"/>
                <a:gd name="T2" fmla="*/ 40 w 145"/>
                <a:gd name="T3" fmla="*/ 0 h 106"/>
                <a:gd name="T4" fmla="*/ 0 w 145"/>
                <a:gd name="T5" fmla="*/ 41 h 106"/>
                <a:gd name="T6" fmla="*/ 64 w 145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106">
                  <a:moveTo>
                    <a:pt x="145" y="106"/>
                  </a:moveTo>
                  <a:lnTo>
                    <a:pt x="40" y="0"/>
                  </a:lnTo>
                  <a:lnTo>
                    <a:pt x="0" y="41"/>
                  </a:lnTo>
                  <a:lnTo>
                    <a:pt x="64" y="106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Line 226">
              <a:extLst>
                <a:ext uri="{FF2B5EF4-FFF2-40B4-BE49-F238E27FC236}">
                  <a16:creationId xmlns:a16="http://schemas.microsoft.com/office/drawing/2014/main" id="{309B60CD-079C-4CF7-BBFD-B7B0EA7BE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3486" y="4363118"/>
              <a:ext cx="12700" cy="127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Line 227">
              <a:extLst>
                <a:ext uri="{FF2B5EF4-FFF2-40B4-BE49-F238E27FC236}">
                  <a16:creationId xmlns:a16="http://schemas.microsoft.com/office/drawing/2014/main" id="{6CE7EE02-5F31-4D57-BAC1-2C018462D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2874" y="4272631"/>
              <a:ext cx="230188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3" name="Line 228">
              <a:extLst>
                <a:ext uri="{FF2B5EF4-FFF2-40B4-BE49-F238E27FC236}">
                  <a16:creationId xmlns:a16="http://schemas.microsoft.com/office/drawing/2014/main" id="{98694732-27D0-41BB-96FC-EAE7C3279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2074" y="3936081"/>
              <a:ext cx="293688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Freeform 229">
              <a:extLst>
                <a:ext uri="{FF2B5EF4-FFF2-40B4-BE49-F238E27FC236}">
                  <a16:creationId xmlns:a16="http://schemas.microsoft.com/office/drawing/2014/main" id="{5EBD9D64-2ABF-4830-919A-89C3A419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8274" y="4007518"/>
              <a:ext cx="152400" cy="147638"/>
            </a:xfrm>
            <a:custGeom>
              <a:avLst/>
              <a:gdLst>
                <a:gd name="T0" fmla="*/ 48 w 96"/>
                <a:gd name="T1" fmla="*/ 0 h 93"/>
                <a:gd name="T2" fmla="*/ 64 w 96"/>
                <a:gd name="T3" fmla="*/ 30 h 93"/>
                <a:gd name="T4" fmla="*/ 96 w 96"/>
                <a:gd name="T5" fmla="*/ 34 h 93"/>
                <a:gd name="T6" fmla="*/ 74 w 96"/>
                <a:gd name="T7" fmla="*/ 63 h 93"/>
                <a:gd name="T8" fmla="*/ 78 w 96"/>
                <a:gd name="T9" fmla="*/ 93 h 93"/>
                <a:gd name="T10" fmla="*/ 48 w 96"/>
                <a:gd name="T11" fmla="*/ 85 h 93"/>
                <a:gd name="T12" fmla="*/ 18 w 96"/>
                <a:gd name="T13" fmla="*/ 93 h 93"/>
                <a:gd name="T14" fmla="*/ 22 w 96"/>
                <a:gd name="T15" fmla="*/ 63 h 93"/>
                <a:gd name="T16" fmla="*/ 0 w 96"/>
                <a:gd name="T17" fmla="*/ 34 h 93"/>
                <a:gd name="T18" fmla="*/ 32 w 96"/>
                <a:gd name="T19" fmla="*/ 30 h 93"/>
                <a:gd name="T20" fmla="*/ 48 w 96"/>
                <a:gd name="T2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3">
                  <a:moveTo>
                    <a:pt x="48" y="0"/>
                  </a:moveTo>
                  <a:lnTo>
                    <a:pt x="64" y="30"/>
                  </a:lnTo>
                  <a:lnTo>
                    <a:pt x="96" y="34"/>
                  </a:lnTo>
                  <a:lnTo>
                    <a:pt x="74" y="63"/>
                  </a:lnTo>
                  <a:lnTo>
                    <a:pt x="78" y="93"/>
                  </a:lnTo>
                  <a:lnTo>
                    <a:pt x="48" y="85"/>
                  </a:lnTo>
                  <a:lnTo>
                    <a:pt x="18" y="93"/>
                  </a:lnTo>
                  <a:lnTo>
                    <a:pt x="22" y="63"/>
                  </a:lnTo>
                  <a:lnTo>
                    <a:pt x="0" y="34"/>
                  </a:lnTo>
                  <a:lnTo>
                    <a:pt x="32" y="30"/>
                  </a:lnTo>
                  <a:lnTo>
                    <a:pt x="48" y="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CEB1EE4E-9713-4F14-B566-847109D1E2E4}"/>
              </a:ext>
            </a:extLst>
          </p:cNvPr>
          <p:cNvGrpSpPr/>
          <p:nvPr/>
        </p:nvGrpSpPr>
        <p:grpSpPr>
          <a:xfrm>
            <a:off x="15018184" y="4780006"/>
            <a:ext cx="689695" cy="493972"/>
            <a:chOff x="12552801" y="1854255"/>
            <a:chExt cx="587374" cy="420688"/>
          </a:xfrm>
        </p:grpSpPr>
        <p:sp>
          <p:nvSpPr>
            <p:cNvPr id="126" name="Freeform 637">
              <a:extLst>
                <a:ext uri="{FF2B5EF4-FFF2-40B4-BE49-F238E27FC236}">
                  <a16:creationId xmlns:a16="http://schemas.microsoft.com/office/drawing/2014/main" id="{5B0235DC-29CB-4C03-897C-8E11CCC1E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5238" y="2078092"/>
              <a:ext cx="128587" cy="82550"/>
            </a:xfrm>
            <a:custGeom>
              <a:avLst/>
              <a:gdLst>
                <a:gd name="T0" fmla="*/ 24 w 40"/>
                <a:gd name="T1" fmla="*/ 26 h 26"/>
                <a:gd name="T2" fmla="*/ 40 w 40"/>
                <a:gd name="T3" fmla="*/ 8 h 26"/>
                <a:gd name="T4" fmla="*/ 0 w 40"/>
                <a:gd name="T5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24" y="26"/>
                  </a:moveTo>
                  <a:cubicBezTo>
                    <a:pt x="30" y="24"/>
                    <a:pt x="35" y="18"/>
                    <a:pt x="40" y="8"/>
                  </a:cubicBezTo>
                  <a:cubicBezTo>
                    <a:pt x="26" y="0"/>
                    <a:pt x="10" y="5"/>
                    <a:pt x="0" y="23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Freeform 638">
              <a:extLst>
                <a:ext uri="{FF2B5EF4-FFF2-40B4-BE49-F238E27FC236}">
                  <a16:creationId xmlns:a16="http://schemas.microsoft.com/office/drawing/2014/main" id="{0A3ED360-CDAC-4B9D-957E-DB6BB5C94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8563" y="2171755"/>
              <a:ext cx="141287" cy="103188"/>
            </a:xfrm>
            <a:custGeom>
              <a:avLst/>
              <a:gdLst>
                <a:gd name="T0" fmla="*/ 0 w 44"/>
                <a:gd name="T1" fmla="*/ 16 h 32"/>
                <a:gd name="T2" fmla="*/ 44 w 44"/>
                <a:gd name="T3" fmla="*/ 12 h 32"/>
                <a:gd name="T4" fmla="*/ 0 w 44"/>
                <a:gd name="T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0" y="16"/>
                  </a:moveTo>
                  <a:cubicBezTo>
                    <a:pt x="10" y="25"/>
                    <a:pt x="25" y="32"/>
                    <a:pt x="44" y="12"/>
                  </a:cubicBezTo>
                  <a:cubicBezTo>
                    <a:pt x="32" y="0"/>
                    <a:pt x="15" y="1"/>
                    <a:pt x="0" y="1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Freeform 639">
              <a:extLst>
                <a:ext uri="{FF2B5EF4-FFF2-40B4-BE49-F238E27FC236}">
                  <a16:creationId xmlns:a16="http://schemas.microsoft.com/office/drawing/2014/main" id="{CAA87492-065B-40BB-8F12-614CA9593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6988" y="1966967"/>
              <a:ext cx="103187" cy="106363"/>
            </a:xfrm>
            <a:custGeom>
              <a:avLst/>
              <a:gdLst>
                <a:gd name="T0" fmla="*/ 20 w 32"/>
                <a:gd name="T1" fmla="*/ 28 h 33"/>
                <a:gd name="T2" fmla="*/ 32 w 32"/>
                <a:gd name="T3" fmla="*/ 1 h 33"/>
                <a:gd name="T4" fmla="*/ 0 w 32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3">
                  <a:moveTo>
                    <a:pt x="20" y="28"/>
                  </a:moveTo>
                  <a:cubicBezTo>
                    <a:pt x="26" y="24"/>
                    <a:pt x="31" y="16"/>
                    <a:pt x="32" y="1"/>
                  </a:cubicBezTo>
                  <a:cubicBezTo>
                    <a:pt x="15" y="0"/>
                    <a:pt x="2" y="12"/>
                    <a:pt x="0" y="33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Freeform 640">
              <a:extLst>
                <a:ext uri="{FF2B5EF4-FFF2-40B4-BE49-F238E27FC236}">
                  <a16:creationId xmlns:a16="http://schemas.microsoft.com/office/drawing/2014/main" id="{C256C0A2-3103-4435-8C88-03CED7BB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4763" y="1854255"/>
              <a:ext cx="93662" cy="130175"/>
            </a:xfrm>
            <a:custGeom>
              <a:avLst/>
              <a:gdLst>
                <a:gd name="T0" fmla="*/ 23 w 29"/>
                <a:gd name="T1" fmla="*/ 29 h 40"/>
                <a:gd name="T2" fmla="*/ 24 w 29"/>
                <a:gd name="T3" fmla="*/ 0 h 40"/>
                <a:gd name="T4" fmla="*/ 6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23" y="29"/>
                  </a:moveTo>
                  <a:cubicBezTo>
                    <a:pt x="27" y="23"/>
                    <a:pt x="29" y="13"/>
                    <a:pt x="24" y="0"/>
                  </a:cubicBezTo>
                  <a:cubicBezTo>
                    <a:pt x="8" y="5"/>
                    <a:pt x="0" y="21"/>
                    <a:pt x="6" y="4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Freeform 641">
              <a:extLst>
                <a:ext uri="{FF2B5EF4-FFF2-40B4-BE49-F238E27FC236}">
                  <a16:creationId xmlns:a16="http://schemas.microsoft.com/office/drawing/2014/main" id="{4E9A1978-C167-4054-B595-C8040A18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9151" y="2078092"/>
              <a:ext cx="127000" cy="82550"/>
            </a:xfrm>
            <a:custGeom>
              <a:avLst/>
              <a:gdLst>
                <a:gd name="T0" fmla="*/ 16 w 40"/>
                <a:gd name="T1" fmla="*/ 26 h 26"/>
                <a:gd name="T2" fmla="*/ 0 w 40"/>
                <a:gd name="T3" fmla="*/ 8 h 26"/>
                <a:gd name="T4" fmla="*/ 40 w 40"/>
                <a:gd name="T5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6" y="26"/>
                  </a:moveTo>
                  <a:cubicBezTo>
                    <a:pt x="10" y="24"/>
                    <a:pt x="5" y="18"/>
                    <a:pt x="0" y="8"/>
                  </a:cubicBezTo>
                  <a:cubicBezTo>
                    <a:pt x="14" y="0"/>
                    <a:pt x="30" y="5"/>
                    <a:pt x="40" y="23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1" name="Freeform 642">
              <a:extLst>
                <a:ext uri="{FF2B5EF4-FFF2-40B4-BE49-F238E27FC236}">
                  <a16:creationId xmlns:a16="http://schemas.microsoft.com/office/drawing/2014/main" id="{BDF076E2-223A-43B9-9D84-792692E9C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3126" y="2171755"/>
              <a:ext cx="139700" cy="103188"/>
            </a:xfrm>
            <a:custGeom>
              <a:avLst/>
              <a:gdLst>
                <a:gd name="T0" fmla="*/ 44 w 44"/>
                <a:gd name="T1" fmla="*/ 16 h 32"/>
                <a:gd name="T2" fmla="*/ 0 w 44"/>
                <a:gd name="T3" fmla="*/ 12 h 32"/>
                <a:gd name="T4" fmla="*/ 44 w 44"/>
                <a:gd name="T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44" y="16"/>
                  </a:moveTo>
                  <a:cubicBezTo>
                    <a:pt x="34" y="25"/>
                    <a:pt x="19" y="32"/>
                    <a:pt x="0" y="12"/>
                  </a:cubicBezTo>
                  <a:cubicBezTo>
                    <a:pt x="12" y="0"/>
                    <a:pt x="29" y="1"/>
                    <a:pt x="44" y="1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Freeform 643">
              <a:extLst>
                <a:ext uri="{FF2B5EF4-FFF2-40B4-BE49-F238E27FC236}">
                  <a16:creationId xmlns:a16="http://schemas.microsoft.com/office/drawing/2014/main" id="{9759D896-5E5F-435D-8955-C6D7E88EA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2801" y="1966967"/>
              <a:ext cx="101600" cy="106363"/>
            </a:xfrm>
            <a:custGeom>
              <a:avLst/>
              <a:gdLst>
                <a:gd name="T0" fmla="*/ 12 w 32"/>
                <a:gd name="T1" fmla="*/ 28 h 33"/>
                <a:gd name="T2" fmla="*/ 0 w 32"/>
                <a:gd name="T3" fmla="*/ 1 h 33"/>
                <a:gd name="T4" fmla="*/ 32 w 32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3">
                  <a:moveTo>
                    <a:pt x="12" y="28"/>
                  </a:moveTo>
                  <a:cubicBezTo>
                    <a:pt x="6" y="24"/>
                    <a:pt x="1" y="16"/>
                    <a:pt x="0" y="1"/>
                  </a:cubicBezTo>
                  <a:cubicBezTo>
                    <a:pt x="17" y="0"/>
                    <a:pt x="30" y="12"/>
                    <a:pt x="32" y="33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Freeform 644">
              <a:extLst>
                <a:ext uri="{FF2B5EF4-FFF2-40B4-BE49-F238E27FC236}">
                  <a16:creationId xmlns:a16="http://schemas.microsoft.com/office/drawing/2014/main" id="{BB104906-23CA-458B-85E5-1FED859C7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4551" y="1854255"/>
              <a:ext cx="92075" cy="130175"/>
            </a:xfrm>
            <a:custGeom>
              <a:avLst/>
              <a:gdLst>
                <a:gd name="T0" fmla="*/ 6 w 29"/>
                <a:gd name="T1" fmla="*/ 29 h 40"/>
                <a:gd name="T2" fmla="*/ 5 w 29"/>
                <a:gd name="T3" fmla="*/ 0 h 40"/>
                <a:gd name="T4" fmla="*/ 23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6" y="29"/>
                  </a:moveTo>
                  <a:cubicBezTo>
                    <a:pt x="2" y="23"/>
                    <a:pt x="0" y="13"/>
                    <a:pt x="5" y="0"/>
                  </a:cubicBezTo>
                  <a:cubicBezTo>
                    <a:pt x="21" y="5"/>
                    <a:pt x="29" y="21"/>
                    <a:pt x="23" y="4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Freeform 645">
              <a:extLst>
                <a:ext uri="{FF2B5EF4-FFF2-40B4-BE49-F238E27FC236}">
                  <a16:creationId xmlns:a16="http://schemas.microsoft.com/office/drawing/2014/main" id="{842F4FE6-9BF8-440A-B72A-AC920A029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0601" y="1922517"/>
              <a:ext cx="230187" cy="222250"/>
            </a:xfrm>
            <a:custGeom>
              <a:avLst/>
              <a:gdLst>
                <a:gd name="T0" fmla="*/ 73 w 145"/>
                <a:gd name="T1" fmla="*/ 0 h 140"/>
                <a:gd name="T2" fmla="*/ 95 w 145"/>
                <a:gd name="T3" fmla="*/ 47 h 140"/>
                <a:gd name="T4" fmla="*/ 145 w 145"/>
                <a:gd name="T5" fmla="*/ 53 h 140"/>
                <a:gd name="T6" fmla="*/ 109 w 145"/>
                <a:gd name="T7" fmla="*/ 91 h 140"/>
                <a:gd name="T8" fmla="*/ 117 w 145"/>
                <a:gd name="T9" fmla="*/ 138 h 140"/>
                <a:gd name="T10" fmla="*/ 73 w 145"/>
                <a:gd name="T11" fmla="*/ 118 h 140"/>
                <a:gd name="T12" fmla="*/ 29 w 145"/>
                <a:gd name="T13" fmla="*/ 140 h 140"/>
                <a:gd name="T14" fmla="*/ 37 w 145"/>
                <a:gd name="T15" fmla="*/ 91 h 140"/>
                <a:gd name="T16" fmla="*/ 0 w 145"/>
                <a:gd name="T17" fmla="*/ 53 h 140"/>
                <a:gd name="T18" fmla="*/ 51 w 145"/>
                <a:gd name="T19" fmla="*/ 47 h 140"/>
                <a:gd name="T20" fmla="*/ 73 w 145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40">
                  <a:moveTo>
                    <a:pt x="73" y="0"/>
                  </a:moveTo>
                  <a:lnTo>
                    <a:pt x="95" y="47"/>
                  </a:lnTo>
                  <a:lnTo>
                    <a:pt x="145" y="53"/>
                  </a:lnTo>
                  <a:lnTo>
                    <a:pt x="109" y="91"/>
                  </a:lnTo>
                  <a:lnTo>
                    <a:pt x="117" y="138"/>
                  </a:lnTo>
                  <a:lnTo>
                    <a:pt x="73" y="118"/>
                  </a:lnTo>
                  <a:lnTo>
                    <a:pt x="29" y="140"/>
                  </a:lnTo>
                  <a:lnTo>
                    <a:pt x="37" y="91"/>
                  </a:lnTo>
                  <a:lnTo>
                    <a:pt x="0" y="53"/>
                  </a:lnTo>
                  <a:lnTo>
                    <a:pt x="51" y="47"/>
                  </a:lnTo>
                  <a:lnTo>
                    <a:pt x="73" y="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36" name="Agrupar 135">
            <a:extLst>
              <a:ext uri="{FF2B5EF4-FFF2-40B4-BE49-F238E27FC236}">
                <a16:creationId xmlns:a16="http://schemas.microsoft.com/office/drawing/2014/main" id="{73324ACF-E8D2-485E-9C07-13F387592F58}"/>
              </a:ext>
            </a:extLst>
          </p:cNvPr>
          <p:cNvGrpSpPr/>
          <p:nvPr/>
        </p:nvGrpSpPr>
        <p:grpSpPr>
          <a:xfrm>
            <a:off x="15040552" y="7864122"/>
            <a:ext cx="644959" cy="728841"/>
            <a:chOff x="3366316" y="3230048"/>
            <a:chExt cx="549275" cy="620713"/>
          </a:xfrm>
        </p:grpSpPr>
        <p:sp>
          <p:nvSpPr>
            <p:cNvPr id="137" name="Rectangle 106">
              <a:extLst>
                <a:ext uri="{FF2B5EF4-FFF2-40B4-BE49-F238E27FC236}">
                  <a16:creationId xmlns:a16="http://schemas.microsoft.com/office/drawing/2014/main" id="{B3E93FED-1048-4061-B042-EF0222822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591" y="3423723"/>
              <a:ext cx="127000" cy="271463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8" name="Line 107">
              <a:extLst>
                <a:ext uri="{FF2B5EF4-FFF2-40B4-BE49-F238E27FC236}">
                  <a16:creationId xmlns:a16="http://schemas.microsoft.com/office/drawing/2014/main" id="{20FF3329-2FAA-4FC1-BD20-AB3772BD2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091" y="3307836"/>
              <a:ext cx="0" cy="1158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9" name="Line 108">
              <a:extLst>
                <a:ext uri="{FF2B5EF4-FFF2-40B4-BE49-F238E27FC236}">
                  <a16:creationId xmlns:a16="http://schemas.microsoft.com/office/drawing/2014/main" id="{02ACC85B-74A7-432D-B717-56C793F81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091" y="3695186"/>
              <a:ext cx="0" cy="1174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0" name="Rectangle 109">
              <a:extLst>
                <a:ext uri="{FF2B5EF4-FFF2-40B4-BE49-F238E27FC236}">
                  <a16:creationId xmlns:a16="http://schemas.microsoft.com/office/drawing/2014/main" id="{4740254B-0800-42F2-9B40-DDECD5328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104" y="3320536"/>
              <a:ext cx="127000" cy="246063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Line 110">
              <a:extLst>
                <a:ext uri="{FF2B5EF4-FFF2-40B4-BE49-F238E27FC236}">
                  <a16:creationId xmlns:a16="http://schemas.microsoft.com/office/drawing/2014/main" id="{69A98714-5C78-4AF0-8947-3BB4FD87E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4604" y="3230048"/>
              <a:ext cx="0" cy="904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2" name="Line 111">
              <a:extLst>
                <a:ext uri="{FF2B5EF4-FFF2-40B4-BE49-F238E27FC236}">
                  <a16:creationId xmlns:a16="http://schemas.microsoft.com/office/drawing/2014/main" id="{16345888-315A-4EA8-AA5F-F72F5480B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4604" y="3566598"/>
              <a:ext cx="0" cy="1031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Rectangle 112">
              <a:extLst>
                <a:ext uri="{FF2B5EF4-FFF2-40B4-BE49-F238E27FC236}">
                  <a16:creationId xmlns:a16="http://schemas.microsoft.com/office/drawing/2014/main" id="{954EE36C-0615-4ED3-9140-96057588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316" y="3476111"/>
              <a:ext cx="127000" cy="271463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Line 113">
              <a:extLst>
                <a:ext uri="{FF2B5EF4-FFF2-40B4-BE49-F238E27FC236}">
                  <a16:creationId xmlns:a16="http://schemas.microsoft.com/office/drawing/2014/main" id="{E4115C5D-E028-46DE-8C6C-DA51B0157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816" y="3360223"/>
              <a:ext cx="0" cy="1158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Line 114">
              <a:extLst>
                <a:ext uri="{FF2B5EF4-FFF2-40B4-BE49-F238E27FC236}">
                  <a16:creationId xmlns:a16="http://schemas.microsoft.com/office/drawing/2014/main" id="{5159B791-4EAC-4B5C-AE97-B06BCB82AA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816" y="3747573"/>
              <a:ext cx="0" cy="1031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471E05D9-8EFF-4F00-887E-D78491990D71}"/>
              </a:ext>
            </a:extLst>
          </p:cNvPr>
          <p:cNvSpPr txBox="1"/>
          <p:nvPr/>
        </p:nvSpPr>
        <p:spPr>
          <a:xfrm>
            <a:off x="5744516" y="2636754"/>
            <a:ext cx="171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INFORMATIVO</a:t>
            </a:r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813C8F6F-099D-49C7-91AD-D0E247D8C0DB}"/>
              </a:ext>
            </a:extLst>
          </p:cNvPr>
          <p:cNvSpPr txBox="1"/>
          <p:nvPr/>
        </p:nvSpPr>
        <p:spPr>
          <a:xfrm>
            <a:off x="5754007" y="5946011"/>
            <a:ext cx="169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PAGAMENTOS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6F3EDB8E-7AE6-45D4-A71A-89D8103D879E}"/>
              </a:ext>
            </a:extLst>
          </p:cNvPr>
          <p:cNvSpPr txBox="1"/>
          <p:nvPr/>
        </p:nvSpPr>
        <p:spPr>
          <a:xfrm>
            <a:off x="5619996" y="9255268"/>
            <a:ext cx="19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INVESTIMENTOS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B274E6EC-8E3D-4350-BD5A-1647728BC9E6}"/>
              </a:ext>
            </a:extLst>
          </p:cNvPr>
          <p:cNvSpPr txBox="1"/>
          <p:nvPr/>
        </p:nvSpPr>
        <p:spPr>
          <a:xfrm>
            <a:off x="10367384" y="2636754"/>
            <a:ext cx="1249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TESOURO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A83AE582-3AE8-477B-9519-EC380E6AFCF1}"/>
              </a:ext>
            </a:extLst>
          </p:cNvPr>
          <p:cNvSpPr txBox="1"/>
          <p:nvPr/>
        </p:nvSpPr>
        <p:spPr>
          <a:xfrm>
            <a:off x="10233981" y="5946011"/>
            <a:ext cx="151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ACIONISTAS</a:t>
            </a:r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B0CE365A-EE04-481D-B748-70584E3626E5}"/>
              </a:ext>
            </a:extLst>
          </p:cNvPr>
          <p:cNvSpPr txBox="1"/>
          <p:nvPr/>
        </p:nvSpPr>
        <p:spPr>
          <a:xfrm>
            <a:off x="10100804" y="9255268"/>
            <a:ext cx="1782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RENDIMENTOS</a:t>
            </a:r>
          </a:p>
        </p:txBody>
      </p:sp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845776B1-D3DF-4458-80EB-8401098DE399}"/>
              </a:ext>
            </a:extLst>
          </p:cNvPr>
          <p:cNvSpPr txBox="1"/>
          <p:nvPr/>
        </p:nvSpPr>
        <p:spPr>
          <a:xfrm>
            <a:off x="14522898" y="2636754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TRANSAÇÕES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B9B59CA1-0A2B-46E3-8941-FA1708F4379F}"/>
              </a:ext>
            </a:extLst>
          </p:cNvPr>
          <p:cNvSpPr txBox="1"/>
          <p:nvPr/>
        </p:nvSpPr>
        <p:spPr>
          <a:xfrm>
            <a:off x="14922844" y="5946011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CASES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A0DFE2DE-F059-457A-875C-49EB765616B6}"/>
              </a:ext>
            </a:extLst>
          </p:cNvPr>
          <p:cNvSpPr txBox="1"/>
          <p:nvPr/>
        </p:nvSpPr>
        <p:spPr>
          <a:xfrm>
            <a:off x="14894793" y="9255268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AÇÕES</a:t>
            </a:r>
          </a:p>
        </p:txBody>
      </p:sp>
    </p:spTree>
    <p:extLst>
      <p:ext uri="{BB962C8B-B14F-4D97-AF65-F5344CB8AC3E}">
        <p14:creationId xmlns:p14="http://schemas.microsoft.com/office/powerpoint/2010/main" val="98535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628CE885-4CF8-4AFB-A599-CF5C9A2A8E47}"/>
              </a:ext>
            </a:extLst>
          </p:cNvPr>
          <p:cNvSpPr/>
          <p:nvPr/>
        </p:nvSpPr>
        <p:spPr>
          <a:xfrm>
            <a:off x="8797260" y="6582834"/>
            <a:ext cx="4389437" cy="3291416"/>
          </a:xfrm>
          <a:prstGeom prst="rect">
            <a:avLst/>
          </a:prstGeom>
          <a:solidFill>
            <a:srgbClr val="A40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C9D854C-914A-4AFE-84D1-291936865256}"/>
              </a:ext>
            </a:extLst>
          </p:cNvPr>
          <p:cNvGrpSpPr/>
          <p:nvPr/>
        </p:nvGrpSpPr>
        <p:grpSpPr>
          <a:xfrm>
            <a:off x="8797260" y="3291416"/>
            <a:ext cx="4389437" cy="3471153"/>
            <a:chOff x="0" y="3291416"/>
            <a:chExt cx="4389437" cy="3471153"/>
          </a:xfrm>
          <a:solidFill>
            <a:srgbClr val="CC0049"/>
          </a:solidFill>
        </p:grpSpPr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F49E9B8F-8F80-4884-A440-66F8469D61AE}"/>
                </a:ext>
              </a:extLst>
            </p:cNvPr>
            <p:cNvSpPr/>
            <p:nvPr/>
          </p:nvSpPr>
          <p:spPr>
            <a:xfrm>
              <a:off x="0" y="3291416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E227CF52-FBFF-4F19-8105-79C752427A5B}"/>
                </a:ext>
              </a:extLst>
            </p:cNvPr>
            <p:cNvSpPr/>
            <p:nvPr/>
          </p:nvSpPr>
          <p:spPr>
            <a:xfrm flipV="1">
              <a:off x="1964231" y="65013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13E94F3-2D56-4AB7-9860-A2ABFE9BABCF}"/>
              </a:ext>
            </a:extLst>
          </p:cNvPr>
          <p:cNvGrpSpPr/>
          <p:nvPr/>
        </p:nvGrpSpPr>
        <p:grpSpPr>
          <a:xfrm>
            <a:off x="8797260" y="1"/>
            <a:ext cx="4389437" cy="3511368"/>
            <a:chOff x="0" y="1"/>
            <a:chExt cx="4389437" cy="3511368"/>
          </a:xfrm>
          <a:solidFill>
            <a:srgbClr val="FF015B"/>
          </a:solidFill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560E8041-5F3C-4CBE-9A99-643645E0812B}"/>
                </a:ext>
              </a:extLst>
            </p:cNvPr>
            <p:cNvSpPr/>
            <p:nvPr/>
          </p:nvSpPr>
          <p:spPr>
            <a:xfrm>
              <a:off x="0" y="1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5BC09583-D751-4038-B48F-CD282C4F8526}"/>
                </a:ext>
              </a:extLst>
            </p:cNvPr>
            <p:cNvSpPr/>
            <p:nvPr/>
          </p:nvSpPr>
          <p:spPr>
            <a:xfrm flipV="1">
              <a:off x="1964231" y="32501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8CACE11B-4E7E-4E41-B9EA-6E4148D24E56}"/>
              </a:ext>
            </a:extLst>
          </p:cNvPr>
          <p:cNvSpPr/>
          <p:nvPr/>
        </p:nvSpPr>
        <p:spPr>
          <a:xfrm>
            <a:off x="13168313" y="6582834"/>
            <a:ext cx="4389437" cy="3291416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F5B870C6-D882-4279-AFAE-D6B69109B0F8}"/>
              </a:ext>
            </a:extLst>
          </p:cNvPr>
          <p:cNvGrpSpPr/>
          <p:nvPr/>
        </p:nvGrpSpPr>
        <p:grpSpPr>
          <a:xfrm>
            <a:off x="13168313" y="3291416"/>
            <a:ext cx="4389437" cy="3471153"/>
            <a:chOff x="0" y="3291416"/>
            <a:chExt cx="4389437" cy="3471153"/>
          </a:xfrm>
          <a:solidFill>
            <a:srgbClr val="CC0000"/>
          </a:solidFill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8E9EE881-2B0F-4832-B22F-C06C95F1F697}"/>
                </a:ext>
              </a:extLst>
            </p:cNvPr>
            <p:cNvSpPr/>
            <p:nvPr/>
          </p:nvSpPr>
          <p:spPr>
            <a:xfrm>
              <a:off x="0" y="3291416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DB44A708-0A01-42C8-9F61-966E37E7DA74}"/>
                </a:ext>
              </a:extLst>
            </p:cNvPr>
            <p:cNvSpPr/>
            <p:nvPr/>
          </p:nvSpPr>
          <p:spPr>
            <a:xfrm flipV="1">
              <a:off x="1964231" y="65013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475D25F-A44D-47BB-8BC1-5C51230CCA5D}"/>
              </a:ext>
            </a:extLst>
          </p:cNvPr>
          <p:cNvGrpSpPr/>
          <p:nvPr/>
        </p:nvGrpSpPr>
        <p:grpSpPr>
          <a:xfrm>
            <a:off x="13168313" y="1"/>
            <a:ext cx="4389437" cy="3511368"/>
            <a:chOff x="0" y="1"/>
            <a:chExt cx="4389437" cy="3511368"/>
          </a:xfrm>
          <a:solidFill>
            <a:srgbClr val="FF5050"/>
          </a:solidFill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7B88DE16-6995-4282-87EE-A244D4475930}"/>
                </a:ext>
              </a:extLst>
            </p:cNvPr>
            <p:cNvSpPr/>
            <p:nvPr/>
          </p:nvSpPr>
          <p:spPr>
            <a:xfrm>
              <a:off x="0" y="1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72880CCC-3535-4B61-8320-DCBB60B91BA8}"/>
                </a:ext>
              </a:extLst>
            </p:cNvPr>
            <p:cNvSpPr/>
            <p:nvPr/>
          </p:nvSpPr>
          <p:spPr>
            <a:xfrm flipV="1">
              <a:off x="1964231" y="32501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3" name="Retângulo 52">
            <a:extLst>
              <a:ext uri="{FF2B5EF4-FFF2-40B4-BE49-F238E27FC236}">
                <a16:creationId xmlns:a16="http://schemas.microsoft.com/office/drawing/2014/main" id="{2E4B90D1-CB08-41C9-8FFB-85C79C303485}"/>
              </a:ext>
            </a:extLst>
          </p:cNvPr>
          <p:cNvSpPr/>
          <p:nvPr/>
        </p:nvSpPr>
        <p:spPr>
          <a:xfrm>
            <a:off x="4407823" y="6582834"/>
            <a:ext cx="4389437" cy="3291416"/>
          </a:xfrm>
          <a:prstGeom prst="rect">
            <a:avLst/>
          </a:prstGeom>
          <a:solidFill>
            <a:srgbClr val="12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737A908B-97B0-4F48-8DF3-5803ED399F9D}"/>
              </a:ext>
            </a:extLst>
          </p:cNvPr>
          <p:cNvGrpSpPr/>
          <p:nvPr/>
        </p:nvGrpSpPr>
        <p:grpSpPr>
          <a:xfrm>
            <a:off x="4407823" y="3291416"/>
            <a:ext cx="4389437" cy="3471153"/>
            <a:chOff x="0" y="3291416"/>
            <a:chExt cx="4389437" cy="3471153"/>
          </a:xfrm>
          <a:solidFill>
            <a:srgbClr val="26002A"/>
          </a:solidFill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9A564D67-58AC-4970-93E0-9F8348C7D118}"/>
                </a:ext>
              </a:extLst>
            </p:cNvPr>
            <p:cNvSpPr/>
            <p:nvPr/>
          </p:nvSpPr>
          <p:spPr>
            <a:xfrm>
              <a:off x="0" y="3291416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70947676-AEBF-4006-BBE8-EB4DE9EEDD00}"/>
                </a:ext>
              </a:extLst>
            </p:cNvPr>
            <p:cNvSpPr/>
            <p:nvPr/>
          </p:nvSpPr>
          <p:spPr>
            <a:xfrm flipV="1">
              <a:off x="1964231" y="65013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FC208E2-1919-40A1-9E68-1C1E38528189}"/>
              </a:ext>
            </a:extLst>
          </p:cNvPr>
          <p:cNvGrpSpPr/>
          <p:nvPr/>
        </p:nvGrpSpPr>
        <p:grpSpPr>
          <a:xfrm>
            <a:off x="4407823" y="1"/>
            <a:ext cx="4389437" cy="3511368"/>
            <a:chOff x="0" y="1"/>
            <a:chExt cx="4389437" cy="3511368"/>
          </a:xfrm>
          <a:solidFill>
            <a:srgbClr val="37003C"/>
          </a:solidFill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C01AB6F7-B180-4F63-A91F-4705BD84C66E}"/>
                </a:ext>
              </a:extLst>
            </p:cNvPr>
            <p:cNvSpPr/>
            <p:nvPr/>
          </p:nvSpPr>
          <p:spPr>
            <a:xfrm>
              <a:off x="0" y="1"/>
              <a:ext cx="4389437" cy="3291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D0C5A3A7-B7D8-4FF5-AB33-23716AD6D709}"/>
                </a:ext>
              </a:extLst>
            </p:cNvPr>
            <p:cNvSpPr/>
            <p:nvPr/>
          </p:nvSpPr>
          <p:spPr>
            <a:xfrm flipV="1">
              <a:off x="1964231" y="3250111"/>
              <a:ext cx="460975" cy="26125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306DC8F4-74B0-4A9D-B77D-BCEC67D005B8}"/>
              </a:ext>
            </a:extLst>
          </p:cNvPr>
          <p:cNvSpPr txBox="1"/>
          <p:nvPr/>
        </p:nvSpPr>
        <p:spPr>
          <a:xfrm>
            <a:off x="261935" y="4429293"/>
            <a:ext cx="36941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6000" b="1" dirty="0">
                <a:solidFill>
                  <a:srgbClr val="404040"/>
                </a:solidFill>
                <a:latin typeface="Gill Sans MT" panose="020B0502020104020203" pitchFamily="34" charset="0"/>
              </a:rPr>
              <a:t>AGENDA</a:t>
            </a:r>
          </a:p>
        </p:txBody>
      </p: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DE61F58F-BAA8-4706-8938-D576D3C1A2E4}"/>
              </a:ext>
            </a:extLst>
          </p:cNvPr>
          <p:cNvCxnSpPr>
            <a:cxnSpLocks/>
          </p:cNvCxnSpPr>
          <p:nvPr/>
        </p:nvCxnSpPr>
        <p:spPr>
          <a:xfrm>
            <a:off x="4169326" y="672129"/>
            <a:ext cx="0" cy="8529992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911DF5F4-F8AC-4AB3-B9F2-E07742224F75}"/>
              </a:ext>
            </a:extLst>
          </p:cNvPr>
          <p:cNvGrpSpPr/>
          <p:nvPr/>
        </p:nvGrpSpPr>
        <p:grpSpPr>
          <a:xfrm>
            <a:off x="6302430" y="1451846"/>
            <a:ext cx="600222" cy="607679"/>
            <a:chOff x="20230194" y="1870075"/>
            <a:chExt cx="511175" cy="517526"/>
          </a:xfrm>
        </p:grpSpPr>
        <p:sp>
          <p:nvSpPr>
            <p:cNvPr id="67" name="Freeform 415">
              <a:extLst>
                <a:ext uri="{FF2B5EF4-FFF2-40B4-BE49-F238E27FC236}">
                  <a16:creationId xmlns:a16="http://schemas.microsoft.com/office/drawing/2014/main" id="{DD49E254-6BF5-4035-AAAE-2431CFDBC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0194" y="2065338"/>
              <a:ext cx="511175" cy="0"/>
            </a:xfrm>
            <a:custGeom>
              <a:avLst/>
              <a:gdLst>
                <a:gd name="T0" fmla="*/ 322 w 322"/>
                <a:gd name="T1" fmla="*/ 290 w 322"/>
                <a:gd name="T2" fmla="*/ 177 w 322"/>
                <a:gd name="T3" fmla="*/ 0 w 32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22">
                  <a:moveTo>
                    <a:pt x="322" y="0"/>
                  </a:moveTo>
                  <a:lnTo>
                    <a:pt x="290" y="0"/>
                  </a:lnTo>
                  <a:lnTo>
                    <a:pt x="177" y="0"/>
                  </a:lnTo>
                  <a:lnTo>
                    <a:pt x="0" y="0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Line 416">
              <a:extLst>
                <a:ext uri="{FF2B5EF4-FFF2-40B4-BE49-F238E27FC236}">
                  <a16:creationId xmlns:a16="http://schemas.microsoft.com/office/drawing/2014/main" id="{E687D015-2BF1-484D-859E-5E06B1AAB0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84182" y="1935163"/>
              <a:ext cx="2032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Freeform 417">
              <a:extLst>
                <a:ext uri="{FF2B5EF4-FFF2-40B4-BE49-F238E27FC236}">
                  <a16:creationId xmlns:a16="http://schemas.microsoft.com/office/drawing/2014/main" id="{6A7BD7BD-6BE0-485E-9A19-7357D7022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0194" y="1935163"/>
              <a:ext cx="511175" cy="452438"/>
            </a:xfrm>
            <a:custGeom>
              <a:avLst/>
              <a:gdLst>
                <a:gd name="T0" fmla="*/ 24 w 160"/>
                <a:gd name="T1" fmla="*/ 0 h 140"/>
                <a:gd name="T2" fmla="*/ 8 w 160"/>
                <a:gd name="T3" fmla="*/ 0 h 140"/>
                <a:gd name="T4" fmla="*/ 0 w 160"/>
                <a:gd name="T5" fmla="*/ 8 h 140"/>
                <a:gd name="T6" fmla="*/ 0 w 160"/>
                <a:gd name="T7" fmla="*/ 132 h 140"/>
                <a:gd name="T8" fmla="*/ 8 w 160"/>
                <a:gd name="T9" fmla="*/ 140 h 140"/>
                <a:gd name="T10" fmla="*/ 152 w 160"/>
                <a:gd name="T11" fmla="*/ 140 h 140"/>
                <a:gd name="T12" fmla="*/ 160 w 160"/>
                <a:gd name="T13" fmla="*/ 132 h 140"/>
                <a:gd name="T14" fmla="*/ 160 w 160"/>
                <a:gd name="T15" fmla="*/ 8 h 140"/>
                <a:gd name="T16" fmla="*/ 152 w 160"/>
                <a:gd name="T17" fmla="*/ 0 h 140"/>
                <a:gd name="T18" fmla="*/ 136 w 160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40">
                  <a:moveTo>
                    <a:pt x="2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6"/>
                    <a:pt x="4" y="140"/>
                    <a:pt x="8" y="140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56" y="140"/>
                    <a:pt x="160" y="136"/>
                    <a:pt x="160" y="132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4"/>
                    <a:pt x="156" y="0"/>
                    <a:pt x="152" y="0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Freeform 418">
              <a:extLst>
                <a:ext uri="{FF2B5EF4-FFF2-40B4-BE49-F238E27FC236}">
                  <a16:creationId xmlns:a16="http://schemas.microsoft.com/office/drawing/2014/main" id="{690BD484-1189-43A4-8EEE-E361EEA81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87382" y="1870075"/>
              <a:ext cx="77788" cy="104775"/>
            </a:xfrm>
            <a:custGeom>
              <a:avLst/>
              <a:gdLst>
                <a:gd name="T0" fmla="*/ 20 w 24"/>
                <a:gd name="T1" fmla="*/ 0 h 32"/>
                <a:gd name="T2" fmla="*/ 4 w 24"/>
                <a:gd name="T3" fmla="*/ 0 h 32"/>
                <a:gd name="T4" fmla="*/ 0 w 24"/>
                <a:gd name="T5" fmla="*/ 4 h 32"/>
                <a:gd name="T6" fmla="*/ 0 w 24"/>
                <a:gd name="T7" fmla="*/ 32 h 32"/>
                <a:gd name="T8" fmla="*/ 24 w 24"/>
                <a:gd name="T9" fmla="*/ 32 h 32"/>
                <a:gd name="T10" fmla="*/ 24 w 24"/>
                <a:gd name="T11" fmla="*/ 4 h 32"/>
                <a:gd name="T12" fmla="*/ 20 w 2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Freeform 419">
              <a:extLst>
                <a:ext uri="{FF2B5EF4-FFF2-40B4-BE49-F238E27FC236}">
                  <a16:creationId xmlns:a16="http://schemas.microsoft.com/office/drawing/2014/main" id="{D0F71671-5F0C-4481-ADF1-1BDF1529D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6394" y="1870075"/>
              <a:ext cx="77788" cy="104775"/>
            </a:xfrm>
            <a:custGeom>
              <a:avLst/>
              <a:gdLst>
                <a:gd name="T0" fmla="*/ 20 w 24"/>
                <a:gd name="T1" fmla="*/ 0 h 32"/>
                <a:gd name="T2" fmla="*/ 4 w 24"/>
                <a:gd name="T3" fmla="*/ 0 h 32"/>
                <a:gd name="T4" fmla="*/ 0 w 24"/>
                <a:gd name="T5" fmla="*/ 4 h 32"/>
                <a:gd name="T6" fmla="*/ 0 w 24"/>
                <a:gd name="T7" fmla="*/ 32 h 32"/>
                <a:gd name="T8" fmla="*/ 24 w 24"/>
                <a:gd name="T9" fmla="*/ 32 h 32"/>
                <a:gd name="T10" fmla="*/ 24 w 24"/>
                <a:gd name="T11" fmla="*/ 4 h 32"/>
                <a:gd name="T12" fmla="*/ 20 w 2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Freeform 420">
              <a:extLst>
                <a:ext uri="{FF2B5EF4-FFF2-40B4-BE49-F238E27FC236}">
                  <a16:creationId xmlns:a16="http://schemas.microsoft.com/office/drawing/2014/main" id="{6D16F9D9-C002-4292-9D3A-B7F68256D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4182" y="2116138"/>
              <a:ext cx="238125" cy="215900"/>
            </a:xfrm>
            <a:custGeom>
              <a:avLst/>
              <a:gdLst>
                <a:gd name="T0" fmla="*/ 0 w 150"/>
                <a:gd name="T1" fmla="*/ 88 h 136"/>
                <a:gd name="T2" fmla="*/ 44 w 150"/>
                <a:gd name="T3" fmla="*/ 136 h 136"/>
                <a:gd name="T4" fmla="*/ 150 w 150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136">
                  <a:moveTo>
                    <a:pt x="0" y="88"/>
                  </a:moveTo>
                  <a:lnTo>
                    <a:pt x="44" y="136"/>
                  </a:lnTo>
                  <a:lnTo>
                    <a:pt x="150" y="0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3AC69285-009C-4240-AD9A-34CA279D0322}"/>
              </a:ext>
            </a:extLst>
          </p:cNvPr>
          <p:cNvGrpSpPr/>
          <p:nvPr/>
        </p:nvGrpSpPr>
        <p:grpSpPr>
          <a:xfrm>
            <a:off x="6257693" y="4738997"/>
            <a:ext cx="689697" cy="575990"/>
            <a:chOff x="7104795" y="3893893"/>
            <a:chExt cx="587376" cy="490538"/>
          </a:xfrm>
        </p:grpSpPr>
        <p:sp>
          <p:nvSpPr>
            <p:cNvPr id="74" name="Freeform 593">
              <a:extLst>
                <a:ext uri="{FF2B5EF4-FFF2-40B4-BE49-F238E27FC236}">
                  <a16:creationId xmlns:a16="http://schemas.microsoft.com/office/drawing/2014/main" id="{000A52C4-A317-4772-B3A7-359B9396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Line 594">
              <a:extLst>
                <a:ext uri="{FF2B5EF4-FFF2-40B4-BE49-F238E27FC236}">
                  <a16:creationId xmlns:a16="http://schemas.microsoft.com/office/drawing/2014/main" id="{817D121F-D8E7-4E84-9BE4-154BF5A4D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Line 595">
              <a:extLst>
                <a:ext uri="{FF2B5EF4-FFF2-40B4-BE49-F238E27FC236}">
                  <a16:creationId xmlns:a16="http://schemas.microsoft.com/office/drawing/2014/main" id="{6E4E3EFE-1242-49D3-9491-14B3312162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7" name="Freeform 596">
              <a:extLst>
                <a:ext uri="{FF2B5EF4-FFF2-40B4-BE49-F238E27FC236}">
                  <a16:creationId xmlns:a16="http://schemas.microsoft.com/office/drawing/2014/main" id="{8CBB8A8E-C5A2-4769-9A3D-CA620479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Freeform 597">
              <a:extLst>
                <a:ext uri="{FF2B5EF4-FFF2-40B4-BE49-F238E27FC236}">
                  <a16:creationId xmlns:a16="http://schemas.microsoft.com/office/drawing/2014/main" id="{6BB31B4F-D4BC-4015-96BF-DAFBDA776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9" name="Freeform 598">
              <a:extLst>
                <a:ext uri="{FF2B5EF4-FFF2-40B4-BE49-F238E27FC236}">
                  <a16:creationId xmlns:a16="http://schemas.microsoft.com/office/drawing/2014/main" id="{9B1D3BAE-5B62-42A9-BFE5-D33811B1F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Freeform 599">
              <a:extLst>
                <a:ext uri="{FF2B5EF4-FFF2-40B4-BE49-F238E27FC236}">
                  <a16:creationId xmlns:a16="http://schemas.microsoft.com/office/drawing/2014/main" id="{38B9AC6D-C94D-48E1-AC26-9DCE7BEBA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Freeform 600">
              <a:extLst>
                <a:ext uri="{FF2B5EF4-FFF2-40B4-BE49-F238E27FC236}">
                  <a16:creationId xmlns:a16="http://schemas.microsoft.com/office/drawing/2014/main" id="{46F34304-AB56-47ED-B369-E5C1EA7D7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Line 601">
              <a:extLst>
                <a:ext uri="{FF2B5EF4-FFF2-40B4-BE49-F238E27FC236}">
                  <a16:creationId xmlns:a16="http://schemas.microsoft.com/office/drawing/2014/main" id="{6E8FE59F-13D1-4ECC-9F4A-8AC643F01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3" name="Freeform 602">
              <a:extLst>
                <a:ext uri="{FF2B5EF4-FFF2-40B4-BE49-F238E27FC236}">
                  <a16:creationId xmlns:a16="http://schemas.microsoft.com/office/drawing/2014/main" id="{A5EC5E04-C73F-4304-8A84-EC8D36770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Line 603">
              <a:extLst>
                <a:ext uri="{FF2B5EF4-FFF2-40B4-BE49-F238E27FC236}">
                  <a16:creationId xmlns:a16="http://schemas.microsoft.com/office/drawing/2014/main" id="{35EFDEC9-54D4-42AB-A7E4-FA9C5D088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Freeform 604">
              <a:extLst>
                <a:ext uri="{FF2B5EF4-FFF2-40B4-BE49-F238E27FC236}">
                  <a16:creationId xmlns:a16="http://schemas.microsoft.com/office/drawing/2014/main" id="{43D6E3A5-F865-45A4-9795-7FBE1269E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6" name="Line 605">
              <a:extLst>
                <a:ext uri="{FF2B5EF4-FFF2-40B4-BE49-F238E27FC236}">
                  <a16:creationId xmlns:a16="http://schemas.microsoft.com/office/drawing/2014/main" id="{06C93D3E-5A94-472D-A30D-800BA8665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4525CACD-439D-4FA1-A810-7E23EA9BAE5C}"/>
              </a:ext>
            </a:extLst>
          </p:cNvPr>
          <p:cNvGrpSpPr/>
          <p:nvPr/>
        </p:nvGrpSpPr>
        <p:grpSpPr>
          <a:xfrm>
            <a:off x="6404953" y="7902335"/>
            <a:ext cx="395177" cy="652415"/>
            <a:chOff x="24351191" y="3822699"/>
            <a:chExt cx="336550" cy="555625"/>
          </a:xfrm>
        </p:grpSpPr>
        <p:sp>
          <p:nvSpPr>
            <p:cNvPr id="88" name="Freeform 821">
              <a:extLst>
                <a:ext uri="{FF2B5EF4-FFF2-40B4-BE49-F238E27FC236}">
                  <a16:creationId xmlns:a16="http://schemas.microsoft.com/office/drawing/2014/main" id="{1AF2C8F8-7CA8-4F96-BF64-63B8CDFF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51191" y="3822699"/>
              <a:ext cx="336550" cy="555625"/>
            </a:xfrm>
            <a:custGeom>
              <a:avLst/>
              <a:gdLst>
                <a:gd name="T0" fmla="*/ 78 w 105"/>
                <a:gd name="T1" fmla="*/ 79 h 172"/>
                <a:gd name="T2" fmla="*/ 62 w 105"/>
                <a:gd name="T3" fmla="*/ 72 h 172"/>
                <a:gd name="T4" fmla="*/ 42 w 105"/>
                <a:gd name="T5" fmla="*/ 59 h 172"/>
                <a:gd name="T6" fmla="*/ 56 w 105"/>
                <a:gd name="T7" fmla="*/ 49 h 172"/>
                <a:gd name="T8" fmla="*/ 83 w 105"/>
                <a:gd name="T9" fmla="*/ 59 h 172"/>
                <a:gd name="T10" fmla="*/ 101 w 105"/>
                <a:gd name="T11" fmla="*/ 37 h 172"/>
                <a:gd name="T12" fmla="*/ 72 w 105"/>
                <a:gd name="T13" fmla="*/ 20 h 172"/>
                <a:gd name="T14" fmla="*/ 72 w 105"/>
                <a:gd name="T15" fmla="*/ 0 h 172"/>
                <a:gd name="T16" fmla="*/ 40 w 105"/>
                <a:gd name="T17" fmla="*/ 0 h 172"/>
                <a:gd name="T18" fmla="*/ 40 w 105"/>
                <a:gd name="T19" fmla="*/ 20 h 172"/>
                <a:gd name="T20" fmla="*/ 5 w 105"/>
                <a:gd name="T21" fmla="*/ 61 h 172"/>
                <a:gd name="T22" fmla="*/ 33 w 105"/>
                <a:gd name="T23" fmla="*/ 99 h 172"/>
                <a:gd name="T24" fmla="*/ 50 w 105"/>
                <a:gd name="T25" fmla="*/ 106 h 172"/>
                <a:gd name="T26" fmla="*/ 68 w 105"/>
                <a:gd name="T27" fmla="*/ 119 h 172"/>
                <a:gd name="T28" fmla="*/ 53 w 105"/>
                <a:gd name="T29" fmla="*/ 129 h 172"/>
                <a:gd name="T30" fmla="*/ 21 w 105"/>
                <a:gd name="T31" fmla="*/ 116 h 172"/>
                <a:gd name="T32" fmla="*/ 0 w 105"/>
                <a:gd name="T33" fmla="*/ 141 h 172"/>
                <a:gd name="T34" fmla="*/ 40 w 105"/>
                <a:gd name="T35" fmla="*/ 159 h 172"/>
                <a:gd name="T36" fmla="*/ 40 w 105"/>
                <a:gd name="T37" fmla="*/ 172 h 172"/>
                <a:gd name="T38" fmla="*/ 72 w 105"/>
                <a:gd name="T39" fmla="*/ 172 h 172"/>
                <a:gd name="T40" fmla="*/ 72 w 105"/>
                <a:gd name="T41" fmla="*/ 160 h 172"/>
                <a:gd name="T42" fmla="*/ 105 w 105"/>
                <a:gd name="T43" fmla="*/ 116 h 172"/>
                <a:gd name="T44" fmla="*/ 78 w 105"/>
                <a:gd name="T45" fmla="*/ 7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72">
                  <a:moveTo>
                    <a:pt x="78" y="79"/>
                  </a:moveTo>
                  <a:cubicBezTo>
                    <a:pt x="62" y="72"/>
                    <a:pt x="62" y="72"/>
                    <a:pt x="62" y="72"/>
                  </a:cubicBezTo>
                  <a:cubicBezTo>
                    <a:pt x="49" y="68"/>
                    <a:pt x="42" y="65"/>
                    <a:pt x="42" y="59"/>
                  </a:cubicBezTo>
                  <a:cubicBezTo>
                    <a:pt x="42" y="53"/>
                    <a:pt x="47" y="49"/>
                    <a:pt x="56" y="49"/>
                  </a:cubicBezTo>
                  <a:cubicBezTo>
                    <a:pt x="66" y="49"/>
                    <a:pt x="74" y="53"/>
                    <a:pt x="83" y="59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92" y="28"/>
                    <a:pt x="83" y="22"/>
                    <a:pt x="72" y="2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20" y="26"/>
                    <a:pt x="5" y="42"/>
                    <a:pt x="5" y="61"/>
                  </a:cubicBezTo>
                  <a:cubicBezTo>
                    <a:pt x="5" y="81"/>
                    <a:pt x="18" y="93"/>
                    <a:pt x="33" y="99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61" y="111"/>
                    <a:pt x="68" y="113"/>
                    <a:pt x="68" y="119"/>
                  </a:cubicBezTo>
                  <a:cubicBezTo>
                    <a:pt x="68" y="125"/>
                    <a:pt x="64" y="129"/>
                    <a:pt x="53" y="129"/>
                  </a:cubicBezTo>
                  <a:cubicBezTo>
                    <a:pt x="43" y="129"/>
                    <a:pt x="30" y="123"/>
                    <a:pt x="21" y="116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1"/>
                    <a:pt x="24" y="157"/>
                    <a:pt x="40" y="159"/>
                  </a:cubicBezTo>
                  <a:cubicBezTo>
                    <a:pt x="40" y="172"/>
                    <a:pt x="40" y="172"/>
                    <a:pt x="40" y="172"/>
                  </a:cubicBezTo>
                  <a:cubicBezTo>
                    <a:pt x="72" y="172"/>
                    <a:pt x="72" y="172"/>
                    <a:pt x="72" y="172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95" y="154"/>
                    <a:pt x="105" y="135"/>
                    <a:pt x="105" y="116"/>
                  </a:cubicBezTo>
                  <a:cubicBezTo>
                    <a:pt x="105" y="97"/>
                    <a:pt x="96" y="86"/>
                    <a:pt x="78" y="79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9" name="Freeform 822">
              <a:extLst>
                <a:ext uri="{FF2B5EF4-FFF2-40B4-BE49-F238E27FC236}">
                  <a16:creationId xmlns:a16="http://schemas.microsoft.com/office/drawing/2014/main" id="{BCF54589-EF5F-4BD5-8344-181CEA876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8979" y="3938587"/>
              <a:ext cx="63500" cy="90487"/>
            </a:xfrm>
            <a:custGeom>
              <a:avLst/>
              <a:gdLst>
                <a:gd name="T0" fmla="*/ 1 w 20"/>
                <a:gd name="T1" fmla="*/ 28 h 28"/>
                <a:gd name="T2" fmla="*/ 0 w 20"/>
                <a:gd name="T3" fmla="*/ 22 h 28"/>
                <a:gd name="T4" fmla="*/ 20 w 20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8">
                  <a:moveTo>
                    <a:pt x="1" y="28"/>
                  </a:moveTo>
                  <a:cubicBezTo>
                    <a:pt x="0" y="26"/>
                    <a:pt x="0" y="24"/>
                    <a:pt x="0" y="22"/>
                  </a:cubicBezTo>
                  <a:cubicBezTo>
                    <a:pt x="0" y="10"/>
                    <a:pt x="9" y="1"/>
                    <a:pt x="20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07C013BE-81C4-4079-91A0-0144B336FDE2}"/>
              </a:ext>
            </a:extLst>
          </p:cNvPr>
          <p:cNvGrpSpPr/>
          <p:nvPr/>
        </p:nvGrpSpPr>
        <p:grpSpPr>
          <a:xfrm>
            <a:off x="10647130" y="1482603"/>
            <a:ext cx="689696" cy="546165"/>
            <a:chOff x="12881358" y="2818864"/>
            <a:chExt cx="587375" cy="465138"/>
          </a:xfrm>
        </p:grpSpPr>
        <p:sp>
          <p:nvSpPr>
            <p:cNvPr id="91" name="Freeform 471">
              <a:extLst>
                <a:ext uri="{FF2B5EF4-FFF2-40B4-BE49-F238E27FC236}">
                  <a16:creationId xmlns:a16="http://schemas.microsoft.com/office/drawing/2014/main" id="{7F2449A3-34F9-4573-B44D-A59B0442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70258" y="2974439"/>
              <a:ext cx="460375" cy="166688"/>
            </a:xfrm>
            <a:custGeom>
              <a:avLst/>
              <a:gdLst>
                <a:gd name="T0" fmla="*/ 250 w 290"/>
                <a:gd name="T1" fmla="*/ 57 h 105"/>
                <a:gd name="T2" fmla="*/ 290 w 290"/>
                <a:gd name="T3" fmla="*/ 0 h 105"/>
                <a:gd name="T4" fmla="*/ 42 w 290"/>
                <a:gd name="T5" fmla="*/ 0 h 105"/>
                <a:gd name="T6" fmla="*/ 0 w 290"/>
                <a:gd name="T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0" h="105">
                  <a:moveTo>
                    <a:pt x="250" y="57"/>
                  </a:moveTo>
                  <a:lnTo>
                    <a:pt x="290" y="0"/>
                  </a:lnTo>
                  <a:lnTo>
                    <a:pt x="42" y="0"/>
                  </a:lnTo>
                  <a:lnTo>
                    <a:pt x="0" y="105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2" name="Freeform 472">
              <a:extLst>
                <a:ext uri="{FF2B5EF4-FFF2-40B4-BE49-F238E27FC236}">
                  <a16:creationId xmlns:a16="http://schemas.microsoft.com/office/drawing/2014/main" id="{99A44AEE-B689-4040-918C-2039FECA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1358" y="2818864"/>
              <a:ext cx="587375" cy="465138"/>
            </a:xfrm>
            <a:custGeom>
              <a:avLst/>
              <a:gdLst>
                <a:gd name="T0" fmla="*/ 76 w 184"/>
                <a:gd name="T1" fmla="*/ 20 h 144"/>
                <a:gd name="T2" fmla="*/ 76 w 184"/>
                <a:gd name="T3" fmla="*/ 12 h 144"/>
                <a:gd name="T4" fmla="*/ 64 w 184"/>
                <a:gd name="T5" fmla="*/ 0 h 144"/>
                <a:gd name="T6" fmla="*/ 8 w 184"/>
                <a:gd name="T7" fmla="*/ 0 h 144"/>
                <a:gd name="T8" fmla="*/ 0 w 184"/>
                <a:gd name="T9" fmla="*/ 8 h 144"/>
                <a:gd name="T10" fmla="*/ 0 w 184"/>
                <a:gd name="T11" fmla="*/ 136 h 144"/>
                <a:gd name="T12" fmla="*/ 8 w 184"/>
                <a:gd name="T13" fmla="*/ 144 h 144"/>
                <a:gd name="T14" fmla="*/ 119 w 184"/>
                <a:gd name="T15" fmla="*/ 144 h 144"/>
                <a:gd name="T16" fmla="*/ 128 w 184"/>
                <a:gd name="T17" fmla="*/ 139 h 144"/>
                <a:gd name="T18" fmla="*/ 184 w 184"/>
                <a:gd name="T19" fmla="*/ 80 h 144"/>
                <a:gd name="T20" fmla="*/ 184 w 184"/>
                <a:gd name="T21" fmla="*/ 76 h 144"/>
                <a:gd name="T22" fmla="*/ 120 w 184"/>
                <a:gd name="T23" fmla="*/ 76 h 144"/>
                <a:gd name="T24" fmla="*/ 104 w 184"/>
                <a:gd name="T25" fmla="*/ 88 h 144"/>
                <a:gd name="T26" fmla="*/ 53 w 184"/>
                <a:gd name="T27" fmla="*/ 88 h 144"/>
                <a:gd name="T28" fmla="*/ 22 w 184"/>
                <a:gd name="T29" fmla="*/ 128 h 144"/>
                <a:gd name="T30" fmla="*/ 16 w 184"/>
                <a:gd name="T31" fmla="*/ 128 h 144"/>
                <a:gd name="T32" fmla="*/ 16 w 184"/>
                <a:gd name="T33" fmla="*/ 20 h 144"/>
                <a:gd name="T34" fmla="*/ 76 w 184"/>
                <a:gd name="T35" fmla="*/ 2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44">
                  <a:moveTo>
                    <a:pt x="76" y="20"/>
                  </a:moveTo>
                  <a:cubicBezTo>
                    <a:pt x="76" y="12"/>
                    <a:pt x="76" y="12"/>
                    <a:pt x="76" y="1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0"/>
                    <a:pt x="4" y="144"/>
                    <a:pt x="8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2" y="144"/>
                    <a:pt x="126" y="142"/>
                    <a:pt x="128" y="139"/>
                  </a:cubicBezTo>
                  <a:cubicBezTo>
                    <a:pt x="184" y="80"/>
                    <a:pt x="184" y="80"/>
                    <a:pt x="184" y="80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76" y="20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Freeform 473">
              <a:extLst>
                <a:ext uri="{FF2B5EF4-FFF2-40B4-BE49-F238E27FC236}">
                  <a16:creationId xmlns:a16="http://schemas.microsoft.com/office/drawing/2014/main" id="{4CE3BF25-A97B-4B18-B98F-00059DBC9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4246" y="2883952"/>
              <a:ext cx="242888" cy="90488"/>
            </a:xfrm>
            <a:custGeom>
              <a:avLst/>
              <a:gdLst>
                <a:gd name="T0" fmla="*/ 0 w 153"/>
                <a:gd name="T1" fmla="*/ 0 h 57"/>
                <a:gd name="T2" fmla="*/ 153 w 153"/>
                <a:gd name="T3" fmla="*/ 0 h 57"/>
                <a:gd name="T4" fmla="*/ 128 w 153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" h="57">
                  <a:moveTo>
                    <a:pt x="0" y="0"/>
                  </a:moveTo>
                  <a:lnTo>
                    <a:pt x="153" y="0"/>
                  </a:lnTo>
                  <a:lnTo>
                    <a:pt x="128" y="57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E51B14C7-8417-4AA1-B801-3C1DC8769411}"/>
              </a:ext>
            </a:extLst>
          </p:cNvPr>
          <p:cNvGrpSpPr/>
          <p:nvPr/>
        </p:nvGrpSpPr>
        <p:grpSpPr>
          <a:xfrm>
            <a:off x="10646199" y="4698921"/>
            <a:ext cx="691559" cy="656143"/>
            <a:chOff x="8165349" y="3897981"/>
            <a:chExt cx="588962" cy="558800"/>
          </a:xfrm>
        </p:grpSpPr>
        <p:sp>
          <p:nvSpPr>
            <p:cNvPr id="95" name="Freeform 230">
              <a:extLst>
                <a:ext uri="{FF2B5EF4-FFF2-40B4-BE49-F238E27FC236}">
                  <a16:creationId xmlns:a16="http://schemas.microsoft.com/office/drawing/2014/main" id="{ACD0A0F3-B08D-41DB-B558-013B6AFBB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49" y="3986881"/>
              <a:ext cx="333375" cy="373063"/>
            </a:xfrm>
            <a:custGeom>
              <a:avLst/>
              <a:gdLst>
                <a:gd name="T0" fmla="*/ 12 w 104"/>
                <a:gd name="T1" fmla="*/ 0 h 115"/>
                <a:gd name="T2" fmla="*/ 92 w 104"/>
                <a:gd name="T3" fmla="*/ 0 h 115"/>
                <a:gd name="T4" fmla="*/ 104 w 104"/>
                <a:gd name="T5" fmla="*/ 12 h 115"/>
                <a:gd name="T6" fmla="*/ 104 w 104"/>
                <a:gd name="T7" fmla="*/ 80 h 115"/>
                <a:gd name="T8" fmla="*/ 92 w 104"/>
                <a:gd name="T9" fmla="*/ 92 h 115"/>
                <a:gd name="T10" fmla="*/ 43 w 104"/>
                <a:gd name="T11" fmla="*/ 92 h 115"/>
                <a:gd name="T12" fmla="*/ 23 w 104"/>
                <a:gd name="T13" fmla="*/ 113 h 115"/>
                <a:gd name="T14" fmla="*/ 16 w 104"/>
                <a:gd name="T15" fmla="*/ 110 h 115"/>
                <a:gd name="T16" fmla="*/ 16 w 104"/>
                <a:gd name="T17" fmla="*/ 92 h 115"/>
                <a:gd name="T18" fmla="*/ 12 w 104"/>
                <a:gd name="T19" fmla="*/ 92 h 115"/>
                <a:gd name="T20" fmla="*/ 0 w 104"/>
                <a:gd name="T21" fmla="*/ 80 h 115"/>
                <a:gd name="T22" fmla="*/ 0 w 104"/>
                <a:gd name="T23" fmla="*/ 12 h 115"/>
                <a:gd name="T24" fmla="*/ 12 w 104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15">
                  <a:moveTo>
                    <a:pt x="1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9" y="0"/>
                    <a:pt x="104" y="5"/>
                    <a:pt x="104" y="12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4" y="87"/>
                    <a:pt x="99" y="92"/>
                    <a:pt x="92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0" y="115"/>
                    <a:pt x="16" y="114"/>
                    <a:pt x="16" y="11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87"/>
                    <a:pt x="0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Freeform 231">
              <a:extLst>
                <a:ext uri="{FF2B5EF4-FFF2-40B4-BE49-F238E27FC236}">
                  <a16:creationId xmlns:a16="http://schemas.microsoft.com/office/drawing/2014/main" id="{8292595C-D90A-4813-84AA-13792409E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4013868"/>
              <a:ext cx="179388" cy="180975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44 h 56"/>
                <a:gd name="T4" fmla="*/ 12 w 56"/>
                <a:gd name="T5" fmla="*/ 56 h 56"/>
                <a:gd name="T6" fmla="*/ 56 w 5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5" y="56"/>
                    <a:pt x="12" y="56"/>
                  </a:cubicBezTo>
                  <a:cubicBezTo>
                    <a:pt x="56" y="56"/>
                    <a:pt x="56" y="56"/>
                    <a:pt x="56" y="56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Freeform 232">
              <a:extLst>
                <a:ext uri="{FF2B5EF4-FFF2-40B4-BE49-F238E27FC236}">
                  <a16:creationId xmlns:a16="http://schemas.microsoft.com/office/drawing/2014/main" id="{04389234-44C5-47C1-9B75-2404B954C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3897981"/>
              <a:ext cx="395288" cy="179388"/>
            </a:xfrm>
            <a:custGeom>
              <a:avLst/>
              <a:gdLst>
                <a:gd name="T0" fmla="*/ 124 w 124"/>
                <a:gd name="T1" fmla="*/ 56 h 56"/>
                <a:gd name="T2" fmla="*/ 124 w 124"/>
                <a:gd name="T3" fmla="*/ 12 h 56"/>
                <a:gd name="T4" fmla="*/ 112 w 124"/>
                <a:gd name="T5" fmla="*/ 0 h 56"/>
                <a:gd name="T6" fmla="*/ 12 w 124"/>
                <a:gd name="T7" fmla="*/ 0 h 56"/>
                <a:gd name="T8" fmla="*/ 0 w 124"/>
                <a:gd name="T9" fmla="*/ 12 h 56"/>
                <a:gd name="T10" fmla="*/ 0 w 124"/>
                <a:gd name="T1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6">
                  <a:moveTo>
                    <a:pt x="124" y="56"/>
                  </a:moveTo>
                  <a:cubicBezTo>
                    <a:pt x="124" y="12"/>
                    <a:pt x="124" y="12"/>
                    <a:pt x="124" y="12"/>
                  </a:cubicBezTo>
                  <a:cubicBezTo>
                    <a:pt x="124" y="5"/>
                    <a:pt x="119" y="0"/>
                    <a:pt x="1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Freeform 233">
              <a:extLst>
                <a:ext uri="{FF2B5EF4-FFF2-40B4-BE49-F238E27FC236}">
                  <a16:creationId xmlns:a16="http://schemas.microsoft.com/office/drawing/2014/main" id="{3C95DCB8-CFBC-46D5-955C-C79BA5BE6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724" y="4104356"/>
              <a:ext cx="190500" cy="168275"/>
            </a:xfrm>
            <a:custGeom>
              <a:avLst/>
              <a:gdLst>
                <a:gd name="T0" fmla="*/ 0 w 60"/>
                <a:gd name="T1" fmla="*/ 28 h 52"/>
                <a:gd name="T2" fmla="*/ 12 w 60"/>
                <a:gd name="T3" fmla="*/ 28 h 52"/>
                <a:gd name="T4" fmla="*/ 33 w 60"/>
                <a:gd name="T5" fmla="*/ 49 h 52"/>
                <a:gd name="T6" fmla="*/ 40 w 60"/>
                <a:gd name="T7" fmla="*/ 46 h 52"/>
                <a:gd name="T8" fmla="*/ 40 w 60"/>
                <a:gd name="T9" fmla="*/ 28 h 52"/>
                <a:gd name="T10" fmla="*/ 48 w 60"/>
                <a:gd name="T11" fmla="*/ 28 h 52"/>
                <a:gd name="T12" fmla="*/ 60 w 60"/>
                <a:gd name="T13" fmla="*/ 16 h 52"/>
                <a:gd name="T14" fmla="*/ 60 w 6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52">
                  <a:moveTo>
                    <a:pt x="0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52"/>
                    <a:pt x="40" y="50"/>
                    <a:pt x="40" y="4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5" y="28"/>
                    <a:pt x="60" y="23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Freeform 234">
              <a:extLst>
                <a:ext uri="{FF2B5EF4-FFF2-40B4-BE49-F238E27FC236}">
                  <a16:creationId xmlns:a16="http://schemas.microsoft.com/office/drawing/2014/main" id="{63E2C1C6-3E13-47C7-9C13-00439F7F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384175" cy="379413"/>
            </a:xfrm>
            <a:custGeom>
              <a:avLst/>
              <a:gdLst>
                <a:gd name="T0" fmla="*/ 0 w 120"/>
                <a:gd name="T1" fmla="*/ 64 h 117"/>
                <a:gd name="T2" fmla="*/ 0 w 120"/>
                <a:gd name="T3" fmla="*/ 80 h 117"/>
                <a:gd name="T4" fmla="*/ 12 w 120"/>
                <a:gd name="T5" fmla="*/ 92 h 117"/>
                <a:gd name="T6" fmla="*/ 57 w 120"/>
                <a:gd name="T7" fmla="*/ 92 h 117"/>
                <a:gd name="T8" fmla="*/ 85 w 120"/>
                <a:gd name="T9" fmla="*/ 115 h 117"/>
                <a:gd name="T10" fmla="*/ 92 w 120"/>
                <a:gd name="T11" fmla="*/ 112 h 117"/>
                <a:gd name="T12" fmla="*/ 92 w 120"/>
                <a:gd name="T13" fmla="*/ 92 h 117"/>
                <a:gd name="T14" fmla="*/ 108 w 120"/>
                <a:gd name="T15" fmla="*/ 92 h 117"/>
                <a:gd name="T16" fmla="*/ 120 w 120"/>
                <a:gd name="T17" fmla="*/ 80 h 117"/>
                <a:gd name="T18" fmla="*/ 120 w 120"/>
                <a:gd name="T19" fmla="*/ 12 h 117"/>
                <a:gd name="T20" fmla="*/ 108 w 120"/>
                <a:gd name="T21" fmla="*/ 0 h 117"/>
                <a:gd name="T22" fmla="*/ 40 w 120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117">
                  <a:moveTo>
                    <a:pt x="0" y="64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7"/>
                    <a:pt x="5" y="92"/>
                    <a:pt x="12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8" y="117"/>
                    <a:pt x="92" y="115"/>
                    <a:pt x="92" y="11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15" y="92"/>
                    <a:pt x="120" y="87"/>
                    <a:pt x="120" y="80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Line 235">
              <a:extLst>
                <a:ext uri="{FF2B5EF4-FFF2-40B4-BE49-F238E27FC236}">
                  <a16:creationId xmlns:a16="http://schemas.microsoft.com/office/drawing/2014/main" id="{03610498-80D0-4C8C-BB61-50DF8CEB3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0136" y="4194843"/>
              <a:ext cx="0" cy="635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236">
              <a:extLst>
                <a:ext uri="{FF2B5EF4-FFF2-40B4-BE49-F238E27FC236}">
                  <a16:creationId xmlns:a16="http://schemas.microsoft.com/office/drawing/2014/main" id="{A0885AEA-9D6A-44F2-91FD-EFED8ABF0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103188" cy="90488"/>
            </a:xfrm>
            <a:custGeom>
              <a:avLst/>
              <a:gdLst>
                <a:gd name="T0" fmla="*/ 32 w 32"/>
                <a:gd name="T1" fmla="*/ 0 h 28"/>
                <a:gd name="T2" fmla="*/ 12 w 32"/>
                <a:gd name="T3" fmla="*/ 0 h 28"/>
                <a:gd name="T4" fmla="*/ 0 w 32"/>
                <a:gd name="T5" fmla="*/ 12 h 28"/>
                <a:gd name="T6" fmla="*/ 0 w 3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F2518805-5F1F-4A28-A4C1-F8BF82524ED4}"/>
              </a:ext>
            </a:extLst>
          </p:cNvPr>
          <p:cNvGrpSpPr/>
          <p:nvPr/>
        </p:nvGrpSpPr>
        <p:grpSpPr>
          <a:xfrm>
            <a:off x="10639674" y="7917247"/>
            <a:ext cx="704608" cy="622590"/>
            <a:chOff x="17801239" y="2820659"/>
            <a:chExt cx="600075" cy="530225"/>
          </a:xfrm>
        </p:grpSpPr>
        <p:sp>
          <p:nvSpPr>
            <p:cNvPr id="103" name="Line 853">
              <a:extLst>
                <a:ext uri="{FF2B5EF4-FFF2-40B4-BE49-F238E27FC236}">
                  <a16:creationId xmlns:a16="http://schemas.microsoft.com/office/drawing/2014/main" id="{0F984D61-F081-44E7-BF36-42EC66D04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01239" y="3350884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Line 854">
              <a:extLst>
                <a:ext uri="{FF2B5EF4-FFF2-40B4-BE49-F238E27FC236}">
                  <a16:creationId xmlns:a16="http://schemas.microsoft.com/office/drawing/2014/main" id="{2285AE7B-D4CF-4946-BABD-9BEF911B9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75914" y="3350884"/>
              <a:ext cx="254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Rectangle 855">
              <a:extLst>
                <a:ext uri="{FF2B5EF4-FFF2-40B4-BE49-F238E27FC236}">
                  <a16:creationId xmlns:a16="http://schemas.microsoft.com/office/drawing/2014/main" id="{1383EBCD-F1A6-4259-9F69-FB403E1D4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6527" y="3079421"/>
              <a:ext cx="103188" cy="271462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Rectangle 856">
              <a:extLst>
                <a:ext uri="{FF2B5EF4-FFF2-40B4-BE49-F238E27FC236}">
                  <a16:creationId xmlns:a16="http://schemas.microsoft.com/office/drawing/2014/main" id="{4751A640-04F0-4B5E-A991-71D52DB27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139" y="3260396"/>
              <a:ext cx="101600" cy="90487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Rectangle 857">
              <a:extLst>
                <a:ext uri="{FF2B5EF4-FFF2-40B4-BE49-F238E27FC236}">
                  <a16:creationId xmlns:a16="http://schemas.microsoft.com/office/drawing/2014/main" id="{55983F37-9087-4A74-94DC-46693A321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4127" y="3195309"/>
              <a:ext cx="101600" cy="155575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Line 858">
              <a:extLst>
                <a:ext uri="{FF2B5EF4-FFF2-40B4-BE49-F238E27FC236}">
                  <a16:creationId xmlns:a16="http://schemas.microsoft.com/office/drawing/2014/main" id="{E5BF9342-9608-4925-808F-B09AF7EC27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52039" y="3350884"/>
              <a:ext cx="498475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9" name="Freeform 859">
              <a:extLst>
                <a:ext uri="{FF2B5EF4-FFF2-40B4-BE49-F238E27FC236}">
                  <a16:creationId xmlns:a16="http://schemas.microsoft.com/office/drawing/2014/main" id="{EF70DD1B-9878-47FC-A8AB-2A8C78B77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0764" y="2820659"/>
              <a:ext cx="488950" cy="330200"/>
            </a:xfrm>
            <a:custGeom>
              <a:avLst/>
              <a:gdLst>
                <a:gd name="T0" fmla="*/ 308 w 308"/>
                <a:gd name="T1" fmla="*/ 0 h 208"/>
                <a:gd name="T2" fmla="*/ 231 w 308"/>
                <a:gd name="T3" fmla="*/ 0 h 208"/>
                <a:gd name="T4" fmla="*/ 249 w 308"/>
                <a:gd name="T5" fmla="*/ 18 h 208"/>
                <a:gd name="T6" fmla="*/ 155 w 308"/>
                <a:gd name="T7" fmla="*/ 114 h 208"/>
                <a:gd name="T8" fmla="*/ 104 w 308"/>
                <a:gd name="T9" fmla="*/ 65 h 208"/>
                <a:gd name="T10" fmla="*/ 0 w 308"/>
                <a:gd name="T11" fmla="*/ 171 h 208"/>
                <a:gd name="T12" fmla="*/ 36 w 308"/>
                <a:gd name="T13" fmla="*/ 208 h 208"/>
                <a:gd name="T14" fmla="*/ 100 w 308"/>
                <a:gd name="T15" fmla="*/ 143 h 208"/>
                <a:gd name="T16" fmla="*/ 151 w 308"/>
                <a:gd name="T17" fmla="*/ 193 h 208"/>
                <a:gd name="T18" fmla="*/ 287 w 308"/>
                <a:gd name="T19" fmla="*/ 55 h 208"/>
                <a:gd name="T20" fmla="*/ 308 w 308"/>
                <a:gd name="T21" fmla="*/ 75 h 208"/>
                <a:gd name="T22" fmla="*/ 308 w 308"/>
                <a:gd name="T2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8" h="208">
                  <a:moveTo>
                    <a:pt x="308" y="0"/>
                  </a:moveTo>
                  <a:lnTo>
                    <a:pt x="231" y="0"/>
                  </a:lnTo>
                  <a:lnTo>
                    <a:pt x="249" y="18"/>
                  </a:lnTo>
                  <a:lnTo>
                    <a:pt x="155" y="114"/>
                  </a:lnTo>
                  <a:lnTo>
                    <a:pt x="104" y="65"/>
                  </a:lnTo>
                  <a:lnTo>
                    <a:pt x="0" y="171"/>
                  </a:lnTo>
                  <a:lnTo>
                    <a:pt x="36" y="208"/>
                  </a:lnTo>
                  <a:lnTo>
                    <a:pt x="100" y="143"/>
                  </a:lnTo>
                  <a:lnTo>
                    <a:pt x="151" y="193"/>
                  </a:lnTo>
                  <a:lnTo>
                    <a:pt x="287" y="55"/>
                  </a:lnTo>
                  <a:lnTo>
                    <a:pt x="308" y="75"/>
                  </a:lnTo>
                  <a:lnTo>
                    <a:pt x="308" y="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D3F83CCB-2F9F-4BFA-ACE3-5719654A4E8D}"/>
              </a:ext>
            </a:extLst>
          </p:cNvPr>
          <p:cNvGrpSpPr/>
          <p:nvPr/>
        </p:nvGrpSpPr>
        <p:grpSpPr>
          <a:xfrm>
            <a:off x="15040552" y="1406177"/>
            <a:ext cx="644959" cy="699017"/>
            <a:chOff x="7169986" y="3870993"/>
            <a:chExt cx="549275" cy="595313"/>
          </a:xfrm>
        </p:grpSpPr>
        <p:sp>
          <p:nvSpPr>
            <p:cNvPr id="111" name="Freeform 216">
              <a:extLst>
                <a:ext uri="{FF2B5EF4-FFF2-40B4-BE49-F238E27FC236}">
                  <a16:creationId xmlns:a16="http://schemas.microsoft.com/office/drawing/2014/main" id="{A9A641D9-7B48-43EA-8CA6-457EA5770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5599" y="3958306"/>
              <a:ext cx="90488" cy="90488"/>
            </a:xfrm>
            <a:custGeom>
              <a:avLst/>
              <a:gdLst>
                <a:gd name="T0" fmla="*/ 5 w 28"/>
                <a:gd name="T1" fmla="*/ 23 h 28"/>
                <a:gd name="T2" fmla="*/ 4 w 28"/>
                <a:gd name="T3" fmla="*/ 23 h 28"/>
                <a:gd name="T4" fmla="*/ 2 w 28"/>
                <a:gd name="T5" fmla="*/ 12 h 28"/>
                <a:gd name="T6" fmla="*/ 12 w 28"/>
                <a:gd name="T7" fmla="*/ 3 h 28"/>
                <a:gd name="T8" fmla="*/ 24 w 28"/>
                <a:gd name="T9" fmla="*/ 4 h 28"/>
                <a:gd name="T10" fmla="*/ 25 w 28"/>
                <a:gd name="T11" fmla="*/ 5 h 28"/>
                <a:gd name="T12" fmla="*/ 25 w 28"/>
                <a:gd name="T13" fmla="*/ 17 h 28"/>
                <a:gd name="T14" fmla="*/ 15 w 28"/>
                <a:gd name="T15" fmla="*/ 26 h 28"/>
                <a:gd name="T16" fmla="*/ 5 w 28"/>
                <a:gd name="T17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5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19"/>
                    <a:pt x="0" y="14"/>
                    <a:pt x="2" y="1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5" y="0"/>
                    <a:pt x="21" y="0"/>
                    <a:pt x="24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8" y="8"/>
                    <a:pt x="28" y="14"/>
                    <a:pt x="25" y="1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3" y="28"/>
                    <a:pt x="8" y="27"/>
                    <a:pt x="5" y="23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Freeform 217">
              <a:extLst>
                <a:ext uri="{FF2B5EF4-FFF2-40B4-BE49-F238E27FC236}">
                  <a16:creationId xmlns:a16="http://schemas.microsoft.com/office/drawing/2014/main" id="{97A3D055-DDC2-4954-AFE7-BC9BE4001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474" y="4348831"/>
              <a:ext cx="190500" cy="117475"/>
            </a:xfrm>
            <a:custGeom>
              <a:avLst/>
              <a:gdLst>
                <a:gd name="T0" fmla="*/ 0 w 60"/>
                <a:gd name="T1" fmla="*/ 36 h 36"/>
                <a:gd name="T2" fmla="*/ 12 w 60"/>
                <a:gd name="T3" fmla="*/ 24 h 36"/>
                <a:gd name="T4" fmla="*/ 60 w 60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36">
                  <a:moveTo>
                    <a:pt x="0" y="36"/>
                  </a:moveTo>
                  <a:cubicBezTo>
                    <a:pt x="0" y="36"/>
                    <a:pt x="8" y="28"/>
                    <a:pt x="12" y="24"/>
                  </a:cubicBezTo>
                  <a:cubicBezTo>
                    <a:pt x="45" y="26"/>
                    <a:pt x="57" y="4"/>
                    <a:pt x="6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3" name="Freeform 218">
              <a:extLst>
                <a:ext uri="{FF2B5EF4-FFF2-40B4-BE49-F238E27FC236}">
                  <a16:creationId xmlns:a16="http://schemas.microsoft.com/office/drawing/2014/main" id="{5C544B4B-236B-40CD-BED5-AF0B8CD83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536" y="4201193"/>
              <a:ext cx="82550" cy="87313"/>
            </a:xfrm>
            <a:custGeom>
              <a:avLst/>
              <a:gdLst>
                <a:gd name="T0" fmla="*/ 6 w 26"/>
                <a:gd name="T1" fmla="*/ 23 h 27"/>
                <a:gd name="T2" fmla="*/ 5 w 26"/>
                <a:gd name="T3" fmla="*/ 23 h 27"/>
                <a:gd name="T4" fmla="*/ 2 w 26"/>
                <a:gd name="T5" fmla="*/ 13 h 27"/>
                <a:gd name="T6" fmla="*/ 10 w 26"/>
                <a:gd name="T7" fmla="*/ 4 h 27"/>
                <a:gd name="T8" fmla="*/ 22 w 26"/>
                <a:gd name="T9" fmla="*/ 3 h 27"/>
                <a:gd name="T10" fmla="*/ 22 w 26"/>
                <a:gd name="T11" fmla="*/ 4 h 27"/>
                <a:gd name="T12" fmla="*/ 23 w 26"/>
                <a:gd name="T13" fmla="*/ 16 h 27"/>
                <a:gd name="T14" fmla="*/ 15 w 26"/>
                <a:gd name="T15" fmla="*/ 25 h 27"/>
                <a:gd name="T16" fmla="*/ 6 w 26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7">
                  <a:moveTo>
                    <a:pt x="6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1" y="20"/>
                    <a:pt x="0" y="16"/>
                    <a:pt x="2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1"/>
                    <a:pt x="18" y="0"/>
                    <a:pt x="22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7"/>
                    <a:pt x="26" y="12"/>
                    <a:pt x="23" y="1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3" y="27"/>
                    <a:pt x="9" y="26"/>
                    <a:pt x="6" y="23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4" name="Freeform 219">
              <a:extLst>
                <a:ext uri="{FF2B5EF4-FFF2-40B4-BE49-F238E27FC236}">
                  <a16:creationId xmlns:a16="http://schemas.microsoft.com/office/drawing/2014/main" id="{ADF1125F-6DAA-46A7-81E1-23F7AA5B5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886" y="4032918"/>
              <a:ext cx="169863" cy="342900"/>
            </a:xfrm>
            <a:custGeom>
              <a:avLst/>
              <a:gdLst>
                <a:gd name="T0" fmla="*/ 44 w 53"/>
                <a:gd name="T1" fmla="*/ 106 h 106"/>
                <a:gd name="T2" fmla="*/ 36 w 53"/>
                <a:gd name="T3" fmla="*/ 49 h 106"/>
                <a:gd name="T4" fmla="*/ 42 w 53"/>
                <a:gd name="T5" fmla="*/ 20 h 106"/>
                <a:gd name="T6" fmla="*/ 37 w 53"/>
                <a:gd name="T7" fmla="*/ 4 h 106"/>
                <a:gd name="T8" fmla="*/ 25 w 53"/>
                <a:gd name="T9" fmla="*/ 5 h 106"/>
                <a:gd name="T10" fmla="*/ 13 w 53"/>
                <a:gd name="T11" fmla="*/ 42 h 106"/>
                <a:gd name="T12" fmla="*/ 9 w 53"/>
                <a:gd name="T13" fmla="*/ 75 h 106"/>
                <a:gd name="T14" fmla="*/ 0 w 53"/>
                <a:gd name="T15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06">
                  <a:moveTo>
                    <a:pt x="44" y="106"/>
                  </a:moveTo>
                  <a:cubicBezTo>
                    <a:pt x="53" y="81"/>
                    <a:pt x="44" y="59"/>
                    <a:pt x="36" y="49"/>
                  </a:cubicBezTo>
                  <a:cubicBezTo>
                    <a:pt x="40" y="39"/>
                    <a:pt x="41" y="32"/>
                    <a:pt x="42" y="20"/>
                  </a:cubicBezTo>
                  <a:cubicBezTo>
                    <a:pt x="43" y="14"/>
                    <a:pt x="40" y="8"/>
                    <a:pt x="37" y="4"/>
                  </a:cubicBezTo>
                  <a:cubicBezTo>
                    <a:pt x="34" y="0"/>
                    <a:pt x="26" y="0"/>
                    <a:pt x="25" y="5"/>
                  </a:cubicBezTo>
                  <a:cubicBezTo>
                    <a:pt x="18" y="26"/>
                    <a:pt x="17" y="32"/>
                    <a:pt x="13" y="42"/>
                  </a:cubicBezTo>
                  <a:cubicBezTo>
                    <a:pt x="9" y="54"/>
                    <a:pt x="11" y="71"/>
                    <a:pt x="9" y="75"/>
                  </a:cubicBezTo>
                  <a:cubicBezTo>
                    <a:pt x="9" y="76"/>
                    <a:pt x="0" y="90"/>
                    <a:pt x="0" y="9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Freeform 220">
              <a:extLst>
                <a:ext uri="{FF2B5EF4-FFF2-40B4-BE49-F238E27FC236}">
                  <a16:creationId xmlns:a16="http://schemas.microsoft.com/office/drawing/2014/main" id="{993A6215-0F28-4337-860E-EE5C6EAB3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536" y="4120231"/>
              <a:ext cx="85725" cy="87313"/>
            </a:xfrm>
            <a:custGeom>
              <a:avLst/>
              <a:gdLst>
                <a:gd name="T0" fmla="*/ 6 w 27"/>
                <a:gd name="T1" fmla="*/ 23 h 27"/>
                <a:gd name="T2" fmla="*/ 5 w 27"/>
                <a:gd name="T3" fmla="*/ 23 h 27"/>
                <a:gd name="T4" fmla="*/ 2 w 27"/>
                <a:gd name="T5" fmla="*/ 13 h 27"/>
                <a:gd name="T6" fmla="*/ 10 w 27"/>
                <a:gd name="T7" fmla="*/ 4 h 27"/>
                <a:gd name="T8" fmla="*/ 22 w 27"/>
                <a:gd name="T9" fmla="*/ 3 h 27"/>
                <a:gd name="T10" fmla="*/ 23 w 27"/>
                <a:gd name="T11" fmla="*/ 4 h 27"/>
                <a:gd name="T12" fmla="*/ 24 w 27"/>
                <a:gd name="T13" fmla="*/ 15 h 27"/>
                <a:gd name="T14" fmla="*/ 15 w 27"/>
                <a:gd name="T15" fmla="*/ 25 h 27"/>
                <a:gd name="T16" fmla="*/ 6 w 27"/>
                <a:gd name="T17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7">
                  <a:moveTo>
                    <a:pt x="6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1" y="20"/>
                    <a:pt x="0" y="15"/>
                    <a:pt x="2" y="1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8" y="0"/>
                    <a:pt x="22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7"/>
                    <a:pt x="27" y="12"/>
                    <a:pt x="24" y="1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7"/>
                    <a:pt x="9" y="26"/>
                    <a:pt x="6" y="23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Freeform 221">
              <a:extLst>
                <a:ext uri="{FF2B5EF4-FFF2-40B4-BE49-F238E27FC236}">
                  <a16:creationId xmlns:a16="http://schemas.microsoft.com/office/drawing/2014/main" id="{D22EFC66-66DD-41DF-ABE8-99224085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536" y="4039268"/>
              <a:ext cx="85725" cy="87313"/>
            </a:xfrm>
            <a:custGeom>
              <a:avLst/>
              <a:gdLst>
                <a:gd name="T0" fmla="*/ 6 w 27"/>
                <a:gd name="T1" fmla="*/ 24 h 27"/>
                <a:gd name="T2" fmla="*/ 5 w 27"/>
                <a:gd name="T3" fmla="*/ 23 h 27"/>
                <a:gd name="T4" fmla="*/ 2 w 27"/>
                <a:gd name="T5" fmla="*/ 14 h 27"/>
                <a:gd name="T6" fmla="*/ 10 w 27"/>
                <a:gd name="T7" fmla="*/ 4 h 27"/>
                <a:gd name="T8" fmla="*/ 22 w 27"/>
                <a:gd name="T9" fmla="*/ 3 h 27"/>
                <a:gd name="T10" fmla="*/ 23 w 27"/>
                <a:gd name="T11" fmla="*/ 4 h 27"/>
                <a:gd name="T12" fmla="*/ 24 w 27"/>
                <a:gd name="T13" fmla="*/ 16 h 27"/>
                <a:gd name="T14" fmla="*/ 15 w 27"/>
                <a:gd name="T15" fmla="*/ 25 h 27"/>
                <a:gd name="T16" fmla="*/ 6 w 27"/>
                <a:gd name="T1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7">
                  <a:moveTo>
                    <a:pt x="6" y="24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1" y="20"/>
                    <a:pt x="0" y="16"/>
                    <a:pt x="2" y="1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1"/>
                    <a:pt x="18" y="0"/>
                    <a:pt x="22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6" y="7"/>
                    <a:pt x="27" y="12"/>
                    <a:pt x="24" y="1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7"/>
                    <a:pt x="9" y="27"/>
                    <a:pt x="6" y="24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Line 222">
              <a:extLst>
                <a:ext uri="{FF2B5EF4-FFF2-40B4-BE49-F238E27FC236}">
                  <a16:creationId xmlns:a16="http://schemas.microsoft.com/office/drawing/2014/main" id="{986DDB8D-761E-4E6A-A9EB-EFC59B747F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9074" y="4310731"/>
              <a:ext cx="38100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Freeform 223">
              <a:extLst>
                <a:ext uri="{FF2B5EF4-FFF2-40B4-BE49-F238E27FC236}">
                  <a16:creationId xmlns:a16="http://schemas.microsoft.com/office/drawing/2014/main" id="{B93EB8D1-3534-4C98-8D8D-4B03CB985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2074" y="3870993"/>
              <a:ext cx="293688" cy="168275"/>
            </a:xfrm>
            <a:custGeom>
              <a:avLst/>
              <a:gdLst>
                <a:gd name="T0" fmla="*/ 92 w 92"/>
                <a:gd name="T1" fmla="*/ 32 h 52"/>
                <a:gd name="T2" fmla="*/ 92 w 92"/>
                <a:gd name="T3" fmla="*/ 12 h 52"/>
                <a:gd name="T4" fmla="*/ 80 w 92"/>
                <a:gd name="T5" fmla="*/ 0 h 52"/>
                <a:gd name="T6" fmla="*/ 12 w 92"/>
                <a:gd name="T7" fmla="*/ 0 h 52"/>
                <a:gd name="T8" fmla="*/ 0 w 92"/>
                <a:gd name="T9" fmla="*/ 12 h 52"/>
                <a:gd name="T10" fmla="*/ 0 w 92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52">
                  <a:moveTo>
                    <a:pt x="92" y="32"/>
                  </a:moveTo>
                  <a:cubicBezTo>
                    <a:pt x="92" y="12"/>
                    <a:pt x="92" y="12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4"/>
                    <a:pt x="0" y="52"/>
                    <a:pt x="0" y="52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Freeform 224">
              <a:extLst>
                <a:ext uri="{FF2B5EF4-FFF2-40B4-BE49-F238E27FC236}">
                  <a16:creationId xmlns:a16="http://schemas.microsoft.com/office/drawing/2014/main" id="{335CD61F-865B-4617-A06F-90D484BDE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0174" y="4285331"/>
              <a:ext cx="255588" cy="63500"/>
            </a:xfrm>
            <a:custGeom>
              <a:avLst/>
              <a:gdLst>
                <a:gd name="T0" fmla="*/ 0 w 80"/>
                <a:gd name="T1" fmla="*/ 20 h 20"/>
                <a:gd name="T2" fmla="*/ 68 w 80"/>
                <a:gd name="T3" fmla="*/ 20 h 20"/>
                <a:gd name="T4" fmla="*/ 80 w 80"/>
                <a:gd name="T5" fmla="*/ 8 h 20"/>
                <a:gd name="T6" fmla="*/ 80 w 80"/>
                <a:gd name="T7" fmla="*/ 8 h 20"/>
                <a:gd name="T8" fmla="*/ 80 w 8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0">
                  <a:moveTo>
                    <a:pt x="0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5" y="20"/>
                    <a:pt x="80" y="15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Freeform 225">
              <a:extLst>
                <a:ext uri="{FF2B5EF4-FFF2-40B4-BE49-F238E27FC236}">
                  <a16:creationId xmlns:a16="http://schemas.microsoft.com/office/drawing/2014/main" id="{AAEAE762-8064-4ECA-A178-E1DE7FEE9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986" y="4298031"/>
              <a:ext cx="230188" cy="168275"/>
            </a:xfrm>
            <a:custGeom>
              <a:avLst/>
              <a:gdLst>
                <a:gd name="T0" fmla="*/ 145 w 145"/>
                <a:gd name="T1" fmla="*/ 106 h 106"/>
                <a:gd name="T2" fmla="*/ 40 w 145"/>
                <a:gd name="T3" fmla="*/ 0 h 106"/>
                <a:gd name="T4" fmla="*/ 0 w 145"/>
                <a:gd name="T5" fmla="*/ 41 h 106"/>
                <a:gd name="T6" fmla="*/ 64 w 145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106">
                  <a:moveTo>
                    <a:pt x="145" y="106"/>
                  </a:moveTo>
                  <a:lnTo>
                    <a:pt x="40" y="0"/>
                  </a:lnTo>
                  <a:lnTo>
                    <a:pt x="0" y="41"/>
                  </a:lnTo>
                  <a:lnTo>
                    <a:pt x="64" y="106"/>
                  </a:ln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Line 226">
              <a:extLst>
                <a:ext uri="{FF2B5EF4-FFF2-40B4-BE49-F238E27FC236}">
                  <a16:creationId xmlns:a16="http://schemas.microsoft.com/office/drawing/2014/main" id="{309B60CD-079C-4CF7-BBFD-B7B0EA7BE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3486" y="4363118"/>
              <a:ext cx="12700" cy="127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Line 227">
              <a:extLst>
                <a:ext uri="{FF2B5EF4-FFF2-40B4-BE49-F238E27FC236}">
                  <a16:creationId xmlns:a16="http://schemas.microsoft.com/office/drawing/2014/main" id="{6CE7EE02-5F31-4D57-BAC1-2C018462D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12874" y="4272631"/>
              <a:ext cx="230188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3" name="Line 228">
              <a:extLst>
                <a:ext uri="{FF2B5EF4-FFF2-40B4-BE49-F238E27FC236}">
                  <a16:creationId xmlns:a16="http://schemas.microsoft.com/office/drawing/2014/main" id="{98694732-27D0-41BB-96FC-EAE7C3279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2074" y="3936081"/>
              <a:ext cx="293688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Freeform 229">
              <a:extLst>
                <a:ext uri="{FF2B5EF4-FFF2-40B4-BE49-F238E27FC236}">
                  <a16:creationId xmlns:a16="http://schemas.microsoft.com/office/drawing/2014/main" id="{5EBD9D64-2ABF-4830-919A-89C3A419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8274" y="4007518"/>
              <a:ext cx="152400" cy="147638"/>
            </a:xfrm>
            <a:custGeom>
              <a:avLst/>
              <a:gdLst>
                <a:gd name="T0" fmla="*/ 48 w 96"/>
                <a:gd name="T1" fmla="*/ 0 h 93"/>
                <a:gd name="T2" fmla="*/ 64 w 96"/>
                <a:gd name="T3" fmla="*/ 30 h 93"/>
                <a:gd name="T4" fmla="*/ 96 w 96"/>
                <a:gd name="T5" fmla="*/ 34 h 93"/>
                <a:gd name="T6" fmla="*/ 74 w 96"/>
                <a:gd name="T7" fmla="*/ 63 h 93"/>
                <a:gd name="T8" fmla="*/ 78 w 96"/>
                <a:gd name="T9" fmla="*/ 93 h 93"/>
                <a:gd name="T10" fmla="*/ 48 w 96"/>
                <a:gd name="T11" fmla="*/ 85 h 93"/>
                <a:gd name="T12" fmla="*/ 18 w 96"/>
                <a:gd name="T13" fmla="*/ 93 h 93"/>
                <a:gd name="T14" fmla="*/ 22 w 96"/>
                <a:gd name="T15" fmla="*/ 63 h 93"/>
                <a:gd name="T16" fmla="*/ 0 w 96"/>
                <a:gd name="T17" fmla="*/ 34 h 93"/>
                <a:gd name="T18" fmla="*/ 32 w 96"/>
                <a:gd name="T19" fmla="*/ 30 h 93"/>
                <a:gd name="T20" fmla="*/ 48 w 96"/>
                <a:gd name="T2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93">
                  <a:moveTo>
                    <a:pt x="48" y="0"/>
                  </a:moveTo>
                  <a:lnTo>
                    <a:pt x="64" y="30"/>
                  </a:lnTo>
                  <a:lnTo>
                    <a:pt x="96" y="34"/>
                  </a:lnTo>
                  <a:lnTo>
                    <a:pt x="74" y="63"/>
                  </a:lnTo>
                  <a:lnTo>
                    <a:pt x="78" y="93"/>
                  </a:lnTo>
                  <a:lnTo>
                    <a:pt x="48" y="85"/>
                  </a:lnTo>
                  <a:lnTo>
                    <a:pt x="18" y="93"/>
                  </a:lnTo>
                  <a:lnTo>
                    <a:pt x="22" y="63"/>
                  </a:lnTo>
                  <a:lnTo>
                    <a:pt x="0" y="34"/>
                  </a:lnTo>
                  <a:lnTo>
                    <a:pt x="32" y="30"/>
                  </a:lnTo>
                  <a:lnTo>
                    <a:pt x="48" y="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CEB1EE4E-9713-4F14-B566-847109D1E2E4}"/>
              </a:ext>
            </a:extLst>
          </p:cNvPr>
          <p:cNvGrpSpPr/>
          <p:nvPr/>
        </p:nvGrpSpPr>
        <p:grpSpPr>
          <a:xfrm>
            <a:off x="15018184" y="4780006"/>
            <a:ext cx="689695" cy="493972"/>
            <a:chOff x="12552801" y="1854255"/>
            <a:chExt cx="587374" cy="420688"/>
          </a:xfrm>
        </p:grpSpPr>
        <p:sp>
          <p:nvSpPr>
            <p:cNvPr id="126" name="Freeform 637">
              <a:extLst>
                <a:ext uri="{FF2B5EF4-FFF2-40B4-BE49-F238E27FC236}">
                  <a16:creationId xmlns:a16="http://schemas.microsoft.com/office/drawing/2014/main" id="{5B0235DC-29CB-4C03-897C-8E11CCC1E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05238" y="2078092"/>
              <a:ext cx="128587" cy="82550"/>
            </a:xfrm>
            <a:custGeom>
              <a:avLst/>
              <a:gdLst>
                <a:gd name="T0" fmla="*/ 24 w 40"/>
                <a:gd name="T1" fmla="*/ 26 h 26"/>
                <a:gd name="T2" fmla="*/ 40 w 40"/>
                <a:gd name="T3" fmla="*/ 8 h 26"/>
                <a:gd name="T4" fmla="*/ 0 w 40"/>
                <a:gd name="T5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24" y="26"/>
                  </a:moveTo>
                  <a:cubicBezTo>
                    <a:pt x="30" y="24"/>
                    <a:pt x="35" y="18"/>
                    <a:pt x="40" y="8"/>
                  </a:cubicBezTo>
                  <a:cubicBezTo>
                    <a:pt x="26" y="0"/>
                    <a:pt x="10" y="5"/>
                    <a:pt x="0" y="23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Freeform 638">
              <a:extLst>
                <a:ext uri="{FF2B5EF4-FFF2-40B4-BE49-F238E27FC236}">
                  <a16:creationId xmlns:a16="http://schemas.microsoft.com/office/drawing/2014/main" id="{0A3ED360-CDAC-4B9D-957E-DB6BB5C94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8563" y="2171755"/>
              <a:ext cx="141287" cy="103188"/>
            </a:xfrm>
            <a:custGeom>
              <a:avLst/>
              <a:gdLst>
                <a:gd name="T0" fmla="*/ 0 w 44"/>
                <a:gd name="T1" fmla="*/ 16 h 32"/>
                <a:gd name="T2" fmla="*/ 44 w 44"/>
                <a:gd name="T3" fmla="*/ 12 h 32"/>
                <a:gd name="T4" fmla="*/ 0 w 44"/>
                <a:gd name="T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0" y="16"/>
                  </a:moveTo>
                  <a:cubicBezTo>
                    <a:pt x="10" y="25"/>
                    <a:pt x="25" y="32"/>
                    <a:pt x="44" y="12"/>
                  </a:cubicBezTo>
                  <a:cubicBezTo>
                    <a:pt x="32" y="0"/>
                    <a:pt x="15" y="1"/>
                    <a:pt x="0" y="1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Freeform 639">
              <a:extLst>
                <a:ext uri="{FF2B5EF4-FFF2-40B4-BE49-F238E27FC236}">
                  <a16:creationId xmlns:a16="http://schemas.microsoft.com/office/drawing/2014/main" id="{CAA87492-065B-40BB-8F12-614CA9593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6988" y="1966967"/>
              <a:ext cx="103187" cy="106363"/>
            </a:xfrm>
            <a:custGeom>
              <a:avLst/>
              <a:gdLst>
                <a:gd name="T0" fmla="*/ 20 w 32"/>
                <a:gd name="T1" fmla="*/ 28 h 33"/>
                <a:gd name="T2" fmla="*/ 32 w 32"/>
                <a:gd name="T3" fmla="*/ 1 h 33"/>
                <a:gd name="T4" fmla="*/ 0 w 32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3">
                  <a:moveTo>
                    <a:pt x="20" y="28"/>
                  </a:moveTo>
                  <a:cubicBezTo>
                    <a:pt x="26" y="24"/>
                    <a:pt x="31" y="16"/>
                    <a:pt x="32" y="1"/>
                  </a:cubicBezTo>
                  <a:cubicBezTo>
                    <a:pt x="15" y="0"/>
                    <a:pt x="2" y="12"/>
                    <a:pt x="0" y="33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Freeform 640">
              <a:extLst>
                <a:ext uri="{FF2B5EF4-FFF2-40B4-BE49-F238E27FC236}">
                  <a16:creationId xmlns:a16="http://schemas.microsoft.com/office/drawing/2014/main" id="{C256C0A2-3103-4435-8C88-03CED7BB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4763" y="1854255"/>
              <a:ext cx="93662" cy="130175"/>
            </a:xfrm>
            <a:custGeom>
              <a:avLst/>
              <a:gdLst>
                <a:gd name="T0" fmla="*/ 23 w 29"/>
                <a:gd name="T1" fmla="*/ 29 h 40"/>
                <a:gd name="T2" fmla="*/ 24 w 29"/>
                <a:gd name="T3" fmla="*/ 0 h 40"/>
                <a:gd name="T4" fmla="*/ 6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23" y="29"/>
                  </a:moveTo>
                  <a:cubicBezTo>
                    <a:pt x="27" y="23"/>
                    <a:pt x="29" y="13"/>
                    <a:pt x="24" y="0"/>
                  </a:cubicBezTo>
                  <a:cubicBezTo>
                    <a:pt x="8" y="5"/>
                    <a:pt x="0" y="21"/>
                    <a:pt x="6" y="4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Freeform 641">
              <a:extLst>
                <a:ext uri="{FF2B5EF4-FFF2-40B4-BE49-F238E27FC236}">
                  <a16:creationId xmlns:a16="http://schemas.microsoft.com/office/drawing/2014/main" id="{4E9A1978-C167-4054-B595-C8040A18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9151" y="2078092"/>
              <a:ext cx="127000" cy="82550"/>
            </a:xfrm>
            <a:custGeom>
              <a:avLst/>
              <a:gdLst>
                <a:gd name="T0" fmla="*/ 16 w 40"/>
                <a:gd name="T1" fmla="*/ 26 h 26"/>
                <a:gd name="T2" fmla="*/ 0 w 40"/>
                <a:gd name="T3" fmla="*/ 8 h 26"/>
                <a:gd name="T4" fmla="*/ 40 w 40"/>
                <a:gd name="T5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6" y="26"/>
                  </a:moveTo>
                  <a:cubicBezTo>
                    <a:pt x="10" y="24"/>
                    <a:pt x="5" y="18"/>
                    <a:pt x="0" y="8"/>
                  </a:cubicBezTo>
                  <a:cubicBezTo>
                    <a:pt x="14" y="0"/>
                    <a:pt x="30" y="5"/>
                    <a:pt x="40" y="23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1" name="Freeform 642">
              <a:extLst>
                <a:ext uri="{FF2B5EF4-FFF2-40B4-BE49-F238E27FC236}">
                  <a16:creationId xmlns:a16="http://schemas.microsoft.com/office/drawing/2014/main" id="{BDF076E2-223A-43B9-9D84-792692E9C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13126" y="2171755"/>
              <a:ext cx="139700" cy="103188"/>
            </a:xfrm>
            <a:custGeom>
              <a:avLst/>
              <a:gdLst>
                <a:gd name="T0" fmla="*/ 44 w 44"/>
                <a:gd name="T1" fmla="*/ 16 h 32"/>
                <a:gd name="T2" fmla="*/ 0 w 44"/>
                <a:gd name="T3" fmla="*/ 12 h 32"/>
                <a:gd name="T4" fmla="*/ 44 w 44"/>
                <a:gd name="T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44" y="16"/>
                  </a:moveTo>
                  <a:cubicBezTo>
                    <a:pt x="34" y="25"/>
                    <a:pt x="19" y="32"/>
                    <a:pt x="0" y="12"/>
                  </a:cubicBezTo>
                  <a:cubicBezTo>
                    <a:pt x="12" y="0"/>
                    <a:pt x="29" y="1"/>
                    <a:pt x="44" y="16"/>
                  </a:cubicBez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Freeform 643">
              <a:extLst>
                <a:ext uri="{FF2B5EF4-FFF2-40B4-BE49-F238E27FC236}">
                  <a16:creationId xmlns:a16="http://schemas.microsoft.com/office/drawing/2014/main" id="{9759D896-5E5F-435D-8955-C6D7E88EA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52801" y="1966967"/>
              <a:ext cx="101600" cy="106363"/>
            </a:xfrm>
            <a:custGeom>
              <a:avLst/>
              <a:gdLst>
                <a:gd name="T0" fmla="*/ 12 w 32"/>
                <a:gd name="T1" fmla="*/ 28 h 33"/>
                <a:gd name="T2" fmla="*/ 0 w 32"/>
                <a:gd name="T3" fmla="*/ 1 h 33"/>
                <a:gd name="T4" fmla="*/ 32 w 32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3">
                  <a:moveTo>
                    <a:pt x="12" y="28"/>
                  </a:moveTo>
                  <a:cubicBezTo>
                    <a:pt x="6" y="24"/>
                    <a:pt x="1" y="16"/>
                    <a:pt x="0" y="1"/>
                  </a:cubicBezTo>
                  <a:cubicBezTo>
                    <a:pt x="17" y="0"/>
                    <a:pt x="30" y="12"/>
                    <a:pt x="32" y="33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Freeform 644">
              <a:extLst>
                <a:ext uri="{FF2B5EF4-FFF2-40B4-BE49-F238E27FC236}">
                  <a16:creationId xmlns:a16="http://schemas.microsoft.com/office/drawing/2014/main" id="{BB104906-23CA-458B-85E5-1FED859C7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4551" y="1854255"/>
              <a:ext cx="92075" cy="130175"/>
            </a:xfrm>
            <a:custGeom>
              <a:avLst/>
              <a:gdLst>
                <a:gd name="T0" fmla="*/ 6 w 29"/>
                <a:gd name="T1" fmla="*/ 29 h 40"/>
                <a:gd name="T2" fmla="*/ 5 w 29"/>
                <a:gd name="T3" fmla="*/ 0 h 40"/>
                <a:gd name="T4" fmla="*/ 23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6" y="29"/>
                  </a:moveTo>
                  <a:cubicBezTo>
                    <a:pt x="2" y="23"/>
                    <a:pt x="0" y="13"/>
                    <a:pt x="5" y="0"/>
                  </a:cubicBezTo>
                  <a:cubicBezTo>
                    <a:pt x="21" y="5"/>
                    <a:pt x="29" y="21"/>
                    <a:pt x="23" y="40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Freeform 645">
              <a:extLst>
                <a:ext uri="{FF2B5EF4-FFF2-40B4-BE49-F238E27FC236}">
                  <a16:creationId xmlns:a16="http://schemas.microsoft.com/office/drawing/2014/main" id="{842F4FE6-9BF8-440A-B72A-AC920A029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0601" y="1922517"/>
              <a:ext cx="230187" cy="222250"/>
            </a:xfrm>
            <a:custGeom>
              <a:avLst/>
              <a:gdLst>
                <a:gd name="T0" fmla="*/ 73 w 145"/>
                <a:gd name="T1" fmla="*/ 0 h 140"/>
                <a:gd name="T2" fmla="*/ 95 w 145"/>
                <a:gd name="T3" fmla="*/ 47 h 140"/>
                <a:gd name="T4" fmla="*/ 145 w 145"/>
                <a:gd name="T5" fmla="*/ 53 h 140"/>
                <a:gd name="T6" fmla="*/ 109 w 145"/>
                <a:gd name="T7" fmla="*/ 91 h 140"/>
                <a:gd name="T8" fmla="*/ 117 w 145"/>
                <a:gd name="T9" fmla="*/ 138 h 140"/>
                <a:gd name="T10" fmla="*/ 73 w 145"/>
                <a:gd name="T11" fmla="*/ 118 h 140"/>
                <a:gd name="T12" fmla="*/ 29 w 145"/>
                <a:gd name="T13" fmla="*/ 140 h 140"/>
                <a:gd name="T14" fmla="*/ 37 w 145"/>
                <a:gd name="T15" fmla="*/ 91 h 140"/>
                <a:gd name="T16" fmla="*/ 0 w 145"/>
                <a:gd name="T17" fmla="*/ 53 h 140"/>
                <a:gd name="T18" fmla="*/ 51 w 145"/>
                <a:gd name="T19" fmla="*/ 47 h 140"/>
                <a:gd name="T20" fmla="*/ 73 w 145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5" h="140">
                  <a:moveTo>
                    <a:pt x="73" y="0"/>
                  </a:moveTo>
                  <a:lnTo>
                    <a:pt x="95" y="47"/>
                  </a:lnTo>
                  <a:lnTo>
                    <a:pt x="145" y="53"/>
                  </a:lnTo>
                  <a:lnTo>
                    <a:pt x="109" y="91"/>
                  </a:lnTo>
                  <a:lnTo>
                    <a:pt x="117" y="138"/>
                  </a:lnTo>
                  <a:lnTo>
                    <a:pt x="73" y="118"/>
                  </a:lnTo>
                  <a:lnTo>
                    <a:pt x="29" y="140"/>
                  </a:lnTo>
                  <a:lnTo>
                    <a:pt x="37" y="91"/>
                  </a:lnTo>
                  <a:lnTo>
                    <a:pt x="0" y="53"/>
                  </a:lnTo>
                  <a:lnTo>
                    <a:pt x="51" y="47"/>
                  </a:lnTo>
                  <a:lnTo>
                    <a:pt x="73" y="0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36" name="Agrupar 135">
            <a:extLst>
              <a:ext uri="{FF2B5EF4-FFF2-40B4-BE49-F238E27FC236}">
                <a16:creationId xmlns:a16="http://schemas.microsoft.com/office/drawing/2014/main" id="{73324ACF-E8D2-485E-9C07-13F387592F58}"/>
              </a:ext>
            </a:extLst>
          </p:cNvPr>
          <p:cNvGrpSpPr/>
          <p:nvPr/>
        </p:nvGrpSpPr>
        <p:grpSpPr>
          <a:xfrm>
            <a:off x="15040552" y="7864122"/>
            <a:ext cx="644959" cy="728841"/>
            <a:chOff x="3366316" y="3230048"/>
            <a:chExt cx="549275" cy="620713"/>
          </a:xfrm>
        </p:grpSpPr>
        <p:sp>
          <p:nvSpPr>
            <p:cNvPr id="137" name="Rectangle 106">
              <a:extLst>
                <a:ext uri="{FF2B5EF4-FFF2-40B4-BE49-F238E27FC236}">
                  <a16:creationId xmlns:a16="http://schemas.microsoft.com/office/drawing/2014/main" id="{B3E93FED-1048-4061-B042-EF0222822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591" y="3423723"/>
              <a:ext cx="127000" cy="271463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8" name="Line 107">
              <a:extLst>
                <a:ext uri="{FF2B5EF4-FFF2-40B4-BE49-F238E27FC236}">
                  <a16:creationId xmlns:a16="http://schemas.microsoft.com/office/drawing/2014/main" id="{20FF3329-2FAA-4FC1-BD20-AB3772BD2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091" y="3307836"/>
              <a:ext cx="0" cy="1158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9" name="Line 108">
              <a:extLst>
                <a:ext uri="{FF2B5EF4-FFF2-40B4-BE49-F238E27FC236}">
                  <a16:creationId xmlns:a16="http://schemas.microsoft.com/office/drawing/2014/main" id="{02ACC85B-74A7-432D-B717-56C793F81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091" y="3695186"/>
              <a:ext cx="0" cy="117475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0" name="Rectangle 109">
              <a:extLst>
                <a:ext uri="{FF2B5EF4-FFF2-40B4-BE49-F238E27FC236}">
                  <a16:creationId xmlns:a16="http://schemas.microsoft.com/office/drawing/2014/main" id="{4740254B-0800-42F2-9B40-DDECD5328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1104" y="3320536"/>
              <a:ext cx="127000" cy="246063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Line 110">
              <a:extLst>
                <a:ext uri="{FF2B5EF4-FFF2-40B4-BE49-F238E27FC236}">
                  <a16:creationId xmlns:a16="http://schemas.microsoft.com/office/drawing/2014/main" id="{69A98714-5C78-4AF0-8947-3BB4FD87E9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4604" y="3230048"/>
              <a:ext cx="0" cy="904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2" name="Line 111">
              <a:extLst>
                <a:ext uri="{FF2B5EF4-FFF2-40B4-BE49-F238E27FC236}">
                  <a16:creationId xmlns:a16="http://schemas.microsoft.com/office/drawing/2014/main" id="{16345888-315A-4EA8-AA5F-F72F5480B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4604" y="3566598"/>
              <a:ext cx="0" cy="1031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Rectangle 112">
              <a:extLst>
                <a:ext uri="{FF2B5EF4-FFF2-40B4-BE49-F238E27FC236}">
                  <a16:creationId xmlns:a16="http://schemas.microsoft.com/office/drawing/2014/main" id="{954EE36C-0615-4ED3-9140-960575882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316" y="3476111"/>
              <a:ext cx="127000" cy="271463"/>
            </a:xfrm>
            <a:prstGeom prst="rect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Line 113">
              <a:extLst>
                <a:ext uri="{FF2B5EF4-FFF2-40B4-BE49-F238E27FC236}">
                  <a16:creationId xmlns:a16="http://schemas.microsoft.com/office/drawing/2014/main" id="{E4115C5D-E028-46DE-8C6C-DA51B0157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816" y="3360223"/>
              <a:ext cx="0" cy="1158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Line 114">
              <a:extLst>
                <a:ext uri="{FF2B5EF4-FFF2-40B4-BE49-F238E27FC236}">
                  <a16:creationId xmlns:a16="http://schemas.microsoft.com/office/drawing/2014/main" id="{5159B791-4EAC-4B5C-AE97-B06BCB82AA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816" y="3747573"/>
              <a:ext cx="0" cy="103188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471E05D9-8EFF-4F00-887E-D78491990D71}"/>
              </a:ext>
            </a:extLst>
          </p:cNvPr>
          <p:cNvSpPr txBox="1"/>
          <p:nvPr/>
        </p:nvSpPr>
        <p:spPr>
          <a:xfrm>
            <a:off x="5744516" y="2636754"/>
            <a:ext cx="1716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INFORMATIVO</a:t>
            </a:r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813C8F6F-099D-49C7-91AD-D0E247D8C0DB}"/>
              </a:ext>
            </a:extLst>
          </p:cNvPr>
          <p:cNvSpPr txBox="1"/>
          <p:nvPr/>
        </p:nvSpPr>
        <p:spPr>
          <a:xfrm>
            <a:off x="5754007" y="5946011"/>
            <a:ext cx="169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PAGAMENTOS</a:t>
            </a:r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6F3EDB8E-7AE6-45D4-A71A-89D8103D879E}"/>
              </a:ext>
            </a:extLst>
          </p:cNvPr>
          <p:cNvSpPr txBox="1"/>
          <p:nvPr/>
        </p:nvSpPr>
        <p:spPr>
          <a:xfrm>
            <a:off x="5619996" y="9255268"/>
            <a:ext cx="19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INVESTIMENTOS</a:t>
            </a:r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B274E6EC-8E3D-4350-BD5A-1647728BC9E6}"/>
              </a:ext>
            </a:extLst>
          </p:cNvPr>
          <p:cNvSpPr txBox="1"/>
          <p:nvPr/>
        </p:nvSpPr>
        <p:spPr>
          <a:xfrm>
            <a:off x="10367384" y="2636754"/>
            <a:ext cx="1249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TESOURO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A83AE582-3AE8-477B-9519-EC380E6AFCF1}"/>
              </a:ext>
            </a:extLst>
          </p:cNvPr>
          <p:cNvSpPr txBox="1"/>
          <p:nvPr/>
        </p:nvSpPr>
        <p:spPr>
          <a:xfrm>
            <a:off x="10233981" y="5946011"/>
            <a:ext cx="1515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ACIONISTAS</a:t>
            </a:r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B0CE365A-EE04-481D-B748-70584E3626E5}"/>
              </a:ext>
            </a:extLst>
          </p:cNvPr>
          <p:cNvSpPr txBox="1"/>
          <p:nvPr/>
        </p:nvSpPr>
        <p:spPr>
          <a:xfrm>
            <a:off x="10100804" y="9255268"/>
            <a:ext cx="1782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RENDIMENTOS</a:t>
            </a:r>
          </a:p>
        </p:txBody>
      </p:sp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845776B1-D3DF-4458-80EB-8401098DE399}"/>
              </a:ext>
            </a:extLst>
          </p:cNvPr>
          <p:cNvSpPr txBox="1"/>
          <p:nvPr/>
        </p:nvSpPr>
        <p:spPr>
          <a:xfrm>
            <a:off x="14522898" y="2636754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TRANSAÇÕES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B9B59CA1-0A2B-46E3-8941-FA1708F4379F}"/>
              </a:ext>
            </a:extLst>
          </p:cNvPr>
          <p:cNvSpPr txBox="1"/>
          <p:nvPr/>
        </p:nvSpPr>
        <p:spPr>
          <a:xfrm>
            <a:off x="14922844" y="5946011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CASES</a:t>
            </a:r>
          </a:p>
        </p:txBody>
      </p:sp>
      <p:sp>
        <p:nvSpPr>
          <p:cNvPr id="156" name="CaixaDeTexto 155">
            <a:extLst>
              <a:ext uri="{FF2B5EF4-FFF2-40B4-BE49-F238E27FC236}">
                <a16:creationId xmlns:a16="http://schemas.microsoft.com/office/drawing/2014/main" id="{A0DFE2DE-F059-457A-875C-49EB765616B6}"/>
              </a:ext>
            </a:extLst>
          </p:cNvPr>
          <p:cNvSpPr txBox="1"/>
          <p:nvPr/>
        </p:nvSpPr>
        <p:spPr>
          <a:xfrm>
            <a:off x="14894793" y="9255268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AÇÕES</a:t>
            </a:r>
          </a:p>
        </p:txBody>
      </p:sp>
      <p:sp>
        <p:nvSpPr>
          <p:cNvPr id="135" name="Forma livre 40">
            <a:extLst>
              <a:ext uri="{FF2B5EF4-FFF2-40B4-BE49-F238E27FC236}">
                <a16:creationId xmlns:a16="http://schemas.microsoft.com/office/drawing/2014/main" id="{48F420E9-ABBC-412B-AC2C-8459DBA50B04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146" name="Grupo 41">
            <a:extLst>
              <a:ext uri="{FF2B5EF4-FFF2-40B4-BE49-F238E27FC236}">
                <a16:creationId xmlns:a16="http://schemas.microsoft.com/office/drawing/2014/main" id="{4DDFC763-FA5F-4B3B-BC87-56E8CD1A1507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BFF97E18-C46C-4729-B95E-3F177380A87F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7" name="Multiplicar 43">
              <a:extLst>
                <a:ext uri="{FF2B5EF4-FFF2-40B4-BE49-F238E27FC236}">
                  <a16:creationId xmlns:a16="http://schemas.microsoft.com/office/drawing/2014/main" id="{9B88542B-9EEE-45D0-AB4B-C4CE3511AC6F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C53349A3-23B8-4E69-8B38-00473DD06A21}"/>
              </a:ext>
            </a:extLst>
          </p:cNvPr>
          <p:cNvSpPr/>
          <p:nvPr/>
        </p:nvSpPr>
        <p:spPr>
          <a:xfrm>
            <a:off x="354885" y="1544812"/>
            <a:ext cx="6503115" cy="5435537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CaixaDeTexto 158">
            <a:extLst>
              <a:ext uri="{FF2B5EF4-FFF2-40B4-BE49-F238E27FC236}">
                <a16:creationId xmlns:a16="http://schemas.microsoft.com/office/drawing/2014/main" id="{26A25CB9-BB74-4392-A107-B3A9AA9F5B2E}"/>
              </a:ext>
            </a:extLst>
          </p:cNvPr>
          <p:cNvSpPr txBox="1"/>
          <p:nvPr/>
        </p:nvSpPr>
        <p:spPr>
          <a:xfrm>
            <a:off x="555324" y="1908090"/>
            <a:ext cx="61516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Este é um modelo de Agenda. 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Para alterar a cor basta clicar na forma e  em </a:t>
            </a:r>
            <a:r>
              <a:rPr lang="pt-BR" sz="2800" b="1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“Preenchimento da Forma”</a:t>
            </a: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no canto superior direito da sua tela,</a:t>
            </a:r>
            <a:r>
              <a:rPr lang="pt-BR" sz="2800" b="1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em seguida escolha o tom que respeite a identidade visual da sua marca.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Uma dica é partir de um tom específico, possivelmente alguma cor da sua instituição e brincar com variações dela, de modo que os assuntos conectem-se.</a:t>
            </a:r>
          </a:p>
        </p:txBody>
      </p:sp>
    </p:spTree>
    <p:extLst>
      <p:ext uri="{BB962C8B-B14F-4D97-AF65-F5344CB8AC3E}">
        <p14:creationId xmlns:p14="http://schemas.microsoft.com/office/powerpoint/2010/main" val="130858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Imagem 2054">
            <a:extLst>
              <a:ext uri="{FF2B5EF4-FFF2-40B4-BE49-F238E27FC236}">
                <a16:creationId xmlns:a16="http://schemas.microsoft.com/office/drawing/2014/main" id="{0065C82E-FDD3-44BC-9E7A-6146F94C9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7" t="30781" r="27083" b="6375"/>
          <a:stretch/>
        </p:blipFill>
        <p:spPr>
          <a:xfrm>
            <a:off x="10812740" y="3039414"/>
            <a:ext cx="2048468" cy="6205238"/>
          </a:xfrm>
          <a:prstGeom prst="rect">
            <a:avLst/>
          </a:prstGeom>
        </p:spPr>
      </p:pic>
      <p:pic>
        <p:nvPicPr>
          <p:cNvPr id="2053" name="Imagem 2052">
            <a:extLst>
              <a:ext uri="{FF2B5EF4-FFF2-40B4-BE49-F238E27FC236}">
                <a16:creationId xmlns:a16="http://schemas.microsoft.com/office/drawing/2014/main" id="{E085CCF4-3BFB-4808-A0BE-C500519A0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11650" r="69121" b="28008"/>
          <a:stretch/>
        </p:blipFill>
        <p:spPr>
          <a:xfrm>
            <a:off x="517070" y="1150374"/>
            <a:ext cx="4905210" cy="595834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B6F23F64-EF5A-44D6-BB4A-B07F5363AA28}"/>
              </a:ext>
            </a:extLst>
          </p:cNvPr>
          <p:cNvSpPr/>
          <p:nvPr/>
        </p:nvSpPr>
        <p:spPr>
          <a:xfrm>
            <a:off x="0" y="4544332"/>
            <a:ext cx="7277100" cy="899886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CBE5202-62CD-491E-A982-BF7BEE570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55"/>
          <a:stretch/>
        </p:blipFill>
        <p:spPr>
          <a:xfrm>
            <a:off x="1764" y="0"/>
            <a:ext cx="7275336" cy="987425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1FB3609-6C41-42FD-8474-4C1965D6D8B5}"/>
              </a:ext>
            </a:extLst>
          </p:cNvPr>
          <p:cNvSpPr txBox="1"/>
          <p:nvPr/>
        </p:nvSpPr>
        <p:spPr>
          <a:xfrm>
            <a:off x="1596819" y="6039896"/>
            <a:ext cx="4499181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800" b="1" dirty="0">
                <a:solidFill>
                  <a:srgbClr val="404040"/>
                </a:solidFill>
                <a:latin typeface="Gill Sans MT" panose="020B0502020104020203" pitchFamily="34" charset="0"/>
              </a:rPr>
              <a:t> INSERIR</a:t>
            </a:r>
          </a:p>
          <a:p>
            <a:pPr algn="ctr"/>
            <a:r>
              <a:rPr lang="pt-BR" sz="2800" b="1" dirty="0">
                <a:solidFill>
                  <a:srgbClr val="404040"/>
                </a:solidFill>
                <a:latin typeface="Gill Sans MT" panose="020B0502020104020203" pitchFamily="34" charset="0"/>
              </a:rPr>
              <a:t>LOGO DA SUA INSTITUIÇÃO</a:t>
            </a:r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462A13E2-0BA2-4E55-A165-75CB94F6E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142566"/>
              </p:ext>
            </p:extLst>
          </p:nvPr>
        </p:nvGraphicFramePr>
        <p:xfrm>
          <a:off x="6796877" y="2523971"/>
          <a:ext cx="10080195" cy="667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C80CCA3A-ACD5-45ED-8AE3-11E25FD8DC5F}"/>
              </a:ext>
            </a:extLst>
          </p:cNvPr>
          <p:cNvCxnSpPr>
            <a:cxnSpLocks/>
          </p:cNvCxnSpPr>
          <p:nvPr/>
        </p:nvCxnSpPr>
        <p:spPr>
          <a:xfrm>
            <a:off x="6502029" y="672129"/>
            <a:ext cx="0" cy="8529992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FB9D366-5CCC-49BE-A9AE-492F530BB231}"/>
              </a:ext>
            </a:extLst>
          </p:cNvPr>
          <p:cNvGrpSpPr/>
          <p:nvPr/>
        </p:nvGrpSpPr>
        <p:grpSpPr>
          <a:xfrm>
            <a:off x="933451" y="4265910"/>
            <a:ext cx="6714315" cy="926236"/>
            <a:chOff x="933451" y="4265910"/>
            <a:chExt cx="6714315" cy="926236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64A1C6B-75B1-4F64-85B8-DD303BF5EE86}"/>
                </a:ext>
              </a:extLst>
            </p:cNvPr>
            <p:cNvSpPr/>
            <p:nvPr/>
          </p:nvSpPr>
          <p:spPr>
            <a:xfrm>
              <a:off x="933451" y="4292260"/>
              <a:ext cx="6714315" cy="899886"/>
            </a:xfrm>
            <a:prstGeom prst="rect">
              <a:avLst/>
            </a:prstGeom>
            <a:gradFill flip="none" rotWithShape="1">
              <a:gsLst>
                <a:gs pos="0">
                  <a:srgbClr val="37003C">
                    <a:alpha val="80000"/>
                  </a:srgbClr>
                </a:gs>
                <a:gs pos="100000">
                  <a:srgbClr val="1F00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CF46497-A27B-42D2-92E1-2811C5BAA96C}"/>
                </a:ext>
              </a:extLst>
            </p:cNvPr>
            <p:cNvSpPr txBox="1"/>
            <p:nvPr/>
          </p:nvSpPr>
          <p:spPr>
            <a:xfrm>
              <a:off x="1199033" y="4265910"/>
              <a:ext cx="6200673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INVESTIMENTOS</a:t>
              </a:r>
            </a:p>
          </p:txBody>
        </p:sp>
      </p:grpSp>
      <p:grpSp>
        <p:nvGrpSpPr>
          <p:cNvPr id="2051" name="Agrupar 2050">
            <a:extLst>
              <a:ext uri="{FF2B5EF4-FFF2-40B4-BE49-F238E27FC236}">
                <a16:creationId xmlns:a16="http://schemas.microsoft.com/office/drawing/2014/main" id="{506036C7-B547-4382-B513-16986AAEA5BC}"/>
              </a:ext>
            </a:extLst>
          </p:cNvPr>
          <p:cNvGrpSpPr/>
          <p:nvPr/>
        </p:nvGrpSpPr>
        <p:grpSpPr>
          <a:xfrm>
            <a:off x="10517680" y="672129"/>
            <a:ext cx="2638589" cy="1930219"/>
            <a:chOff x="10517680" y="2671961"/>
            <a:chExt cx="2638589" cy="193021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CC88DC93-753D-4AA3-96D7-E22F23008F9A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2CEFBA34-0A57-4133-AA93-34092FDBAE4F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Triângulo isósceles 31">
                <a:extLst>
                  <a:ext uri="{FF2B5EF4-FFF2-40B4-BE49-F238E27FC236}">
                    <a16:creationId xmlns:a16="http://schemas.microsoft.com/office/drawing/2014/main" id="{E53A9999-186B-462D-9442-51A9CA9DDB76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3DA643F6-AF22-4A57-B370-5B09B3E1CA4A}"/>
                </a:ext>
              </a:extLst>
            </p:cNvPr>
            <p:cNvSpPr txBox="1"/>
            <p:nvPr/>
          </p:nvSpPr>
          <p:spPr>
            <a:xfrm>
              <a:off x="10517680" y="2849985"/>
              <a:ext cx="2638589" cy="14957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sz="2400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MELHOR RENDIMENTO </a:t>
              </a:r>
              <a: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DOS ULTIMOS </a:t>
              </a:r>
              <a:b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5 ANOS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29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Imagem 2054">
            <a:extLst>
              <a:ext uri="{FF2B5EF4-FFF2-40B4-BE49-F238E27FC236}">
                <a16:creationId xmlns:a16="http://schemas.microsoft.com/office/drawing/2014/main" id="{0065C82E-FDD3-44BC-9E7A-6146F94C9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7" t="30781" r="27083" b="6375"/>
          <a:stretch/>
        </p:blipFill>
        <p:spPr>
          <a:xfrm>
            <a:off x="10812740" y="3039414"/>
            <a:ext cx="2048468" cy="6205238"/>
          </a:xfrm>
          <a:prstGeom prst="rect">
            <a:avLst/>
          </a:prstGeom>
        </p:spPr>
      </p:pic>
      <p:pic>
        <p:nvPicPr>
          <p:cNvPr id="2053" name="Imagem 2052">
            <a:extLst>
              <a:ext uri="{FF2B5EF4-FFF2-40B4-BE49-F238E27FC236}">
                <a16:creationId xmlns:a16="http://schemas.microsoft.com/office/drawing/2014/main" id="{E085CCF4-3BFB-4808-A0BE-C500519A0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11650" r="69121" b="28008"/>
          <a:stretch/>
        </p:blipFill>
        <p:spPr>
          <a:xfrm>
            <a:off x="517070" y="1150374"/>
            <a:ext cx="4905210" cy="595834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B6F23F64-EF5A-44D6-BB4A-B07F5363AA28}"/>
              </a:ext>
            </a:extLst>
          </p:cNvPr>
          <p:cNvSpPr/>
          <p:nvPr/>
        </p:nvSpPr>
        <p:spPr>
          <a:xfrm>
            <a:off x="0" y="4544332"/>
            <a:ext cx="7277100" cy="899886"/>
          </a:xfrm>
          <a:prstGeom prst="rect">
            <a:avLst/>
          </a:prstGeom>
          <a:gradFill flip="none" rotWithShape="1">
            <a:gsLst>
              <a:gs pos="0">
                <a:srgbClr val="00D200">
                  <a:alpha val="90000"/>
                </a:srgbClr>
              </a:gs>
              <a:gs pos="50000">
                <a:srgbClr val="00FF87">
                  <a:shade val="67500"/>
                  <a:satMod val="115000"/>
                  <a:alpha val="90000"/>
                </a:srgbClr>
              </a:gs>
              <a:gs pos="100000">
                <a:srgbClr val="00FF87">
                  <a:shade val="100000"/>
                  <a:satMod val="115000"/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BB7AC84-5BE8-4750-9C3E-8031C595CE75}"/>
              </a:ext>
            </a:extLst>
          </p:cNvPr>
          <p:cNvGrpSpPr/>
          <p:nvPr/>
        </p:nvGrpSpPr>
        <p:grpSpPr>
          <a:xfrm>
            <a:off x="1764" y="0"/>
            <a:ext cx="7275336" cy="9874250"/>
            <a:chOff x="1764" y="0"/>
            <a:chExt cx="7275336" cy="987425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3CBE5202-62CD-491E-A982-BF7BEE570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555"/>
            <a:stretch/>
          </p:blipFill>
          <p:spPr>
            <a:xfrm>
              <a:off x="1764" y="0"/>
              <a:ext cx="7275336" cy="9874250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1FB3609-6C41-42FD-8474-4C1965D6D8B5}"/>
                </a:ext>
              </a:extLst>
            </p:cNvPr>
            <p:cNvSpPr txBox="1"/>
            <p:nvPr/>
          </p:nvSpPr>
          <p:spPr>
            <a:xfrm>
              <a:off x="1596819" y="6039896"/>
              <a:ext cx="4499181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8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 INSERIR</a:t>
              </a:r>
            </a:p>
            <a:p>
              <a:pPr algn="ctr"/>
              <a:r>
                <a:rPr lang="pt-BR" sz="28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LOGO DA SUA INSTITUIÇÃO</a:t>
              </a:r>
            </a:p>
          </p:txBody>
        </p:sp>
      </p:grp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462A13E2-0BA2-4E55-A165-75CB94F6E05F}"/>
              </a:ext>
            </a:extLst>
          </p:cNvPr>
          <p:cNvGraphicFramePr/>
          <p:nvPr>
            <p:extLst/>
          </p:nvPr>
        </p:nvGraphicFramePr>
        <p:xfrm>
          <a:off x="6796877" y="2523971"/>
          <a:ext cx="10080195" cy="667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C80CCA3A-ACD5-45ED-8AE3-11E25FD8DC5F}"/>
              </a:ext>
            </a:extLst>
          </p:cNvPr>
          <p:cNvCxnSpPr>
            <a:cxnSpLocks/>
          </p:cNvCxnSpPr>
          <p:nvPr/>
        </p:nvCxnSpPr>
        <p:spPr>
          <a:xfrm>
            <a:off x="6502029" y="672129"/>
            <a:ext cx="0" cy="8529992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FB9D366-5CCC-49BE-A9AE-492F530BB231}"/>
              </a:ext>
            </a:extLst>
          </p:cNvPr>
          <p:cNvGrpSpPr/>
          <p:nvPr/>
        </p:nvGrpSpPr>
        <p:grpSpPr>
          <a:xfrm>
            <a:off x="933451" y="4265910"/>
            <a:ext cx="6714315" cy="926236"/>
            <a:chOff x="933451" y="4265910"/>
            <a:chExt cx="6714315" cy="926236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64A1C6B-75B1-4F64-85B8-DD303BF5EE86}"/>
                </a:ext>
              </a:extLst>
            </p:cNvPr>
            <p:cNvSpPr/>
            <p:nvPr/>
          </p:nvSpPr>
          <p:spPr>
            <a:xfrm>
              <a:off x="933451" y="4292260"/>
              <a:ext cx="6714315" cy="899886"/>
            </a:xfrm>
            <a:prstGeom prst="rect">
              <a:avLst/>
            </a:prstGeom>
            <a:gradFill flip="none" rotWithShape="1">
              <a:gsLst>
                <a:gs pos="0">
                  <a:srgbClr val="37003C">
                    <a:alpha val="80000"/>
                  </a:srgbClr>
                </a:gs>
                <a:gs pos="100000">
                  <a:srgbClr val="1F002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DCF46497-A27B-42D2-92E1-2811C5BAA96C}"/>
                </a:ext>
              </a:extLst>
            </p:cNvPr>
            <p:cNvSpPr txBox="1"/>
            <p:nvPr/>
          </p:nvSpPr>
          <p:spPr>
            <a:xfrm>
              <a:off x="1199033" y="4265910"/>
              <a:ext cx="6200673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pt-BR" sz="54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INVESTIMENTOS</a:t>
              </a:r>
            </a:p>
          </p:txBody>
        </p:sp>
      </p:grpSp>
      <p:grpSp>
        <p:nvGrpSpPr>
          <p:cNvPr id="2051" name="Agrupar 2050">
            <a:extLst>
              <a:ext uri="{FF2B5EF4-FFF2-40B4-BE49-F238E27FC236}">
                <a16:creationId xmlns:a16="http://schemas.microsoft.com/office/drawing/2014/main" id="{506036C7-B547-4382-B513-16986AAEA5BC}"/>
              </a:ext>
            </a:extLst>
          </p:cNvPr>
          <p:cNvGrpSpPr/>
          <p:nvPr/>
        </p:nvGrpSpPr>
        <p:grpSpPr>
          <a:xfrm>
            <a:off x="10517680" y="672129"/>
            <a:ext cx="2638589" cy="1930219"/>
            <a:chOff x="10517680" y="2671961"/>
            <a:chExt cx="2638589" cy="193021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CC88DC93-753D-4AA3-96D7-E22F23008F9A}"/>
                </a:ext>
              </a:extLst>
            </p:cNvPr>
            <p:cNvGrpSpPr/>
            <p:nvPr/>
          </p:nvGrpSpPr>
          <p:grpSpPr>
            <a:xfrm>
              <a:off x="10630525" y="2671961"/>
              <a:ext cx="2412899" cy="1930219"/>
              <a:chOff x="0" y="1"/>
              <a:chExt cx="4389437" cy="3511368"/>
            </a:xfrm>
            <a:solidFill>
              <a:srgbClr val="37003C"/>
            </a:solidFill>
          </p:grpSpPr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2CEFBA34-0A57-4133-AA93-34092FDBAE4F}"/>
                  </a:ext>
                </a:extLst>
              </p:cNvPr>
              <p:cNvSpPr/>
              <p:nvPr/>
            </p:nvSpPr>
            <p:spPr>
              <a:xfrm>
                <a:off x="0" y="1"/>
                <a:ext cx="4389437" cy="3291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Triângulo isósceles 31">
                <a:extLst>
                  <a:ext uri="{FF2B5EF4-FFF2-40B4-BE49-F238E27FC236}">
                    <a16:creationId xmlns:a16="http://schemas.microsoft.com/office/drawing/2014/main" id="{E53A9999-186B-462D-9442-51A9CA9DDB76}"/>
                  </a:ext>
                </a:extLst>
              </p:cNvPr>
              <p:cNvSpPr/>
              <p:nvPr/>
            </p:nvSpPr>
            <p:spPr>
              <a:xfrm flipV="1">
                <a:off x="1964231" y="3250111"/>
                <a:ext cx="460975" cy="26125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3DA643F6-AF22-4A57-B370-5B09B3E1CA4A}"/>
                </a:ext>
              </a:extLst>
            </p:cNvPr>
            <p:cNvSpPr txBox="1"/>
            <p:nvPr/>
          </p:nvSpPr>
          <p:spPr>
            <a:xfrm>
              <a:off x="10517680" y="2849985"/>
              <a:ext cx="2638589" cy="14957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t-BR" sz="2400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MELHOR RENDIMENTO </a:t>
              </a:r>
              <a: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DOS ULTIMOS </a:t>
              </a:r>
              <a:b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pt-BR" sz="2400" b="1" i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5 ANOS</a:t>
              </a:r>
            </a:p>
          </p:txBody>
        </p:sp>
      </p:grpSp>
      <p:sp>
        <p:nvSpPr>
          <p:cNvPr id="18" name="Forma livre 40">
            <a:extLst>
              <a:ext uri="{FF2B5EF4-FFF2-40B4-BE49-F238E27FC236}">
                <a16:creationId xmlns:a16="http://schemas.microsoft.com/office/drawing/2014/main" id="{9EA72DE2-17C8-4CE3-BE5E-39051DB95664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23" name="Grupo 41">
            <a:extLst>
              <a:ext uri="{FF2B5EF4-FFF2-40B4-BE49-F238E27FC236}">
                <a16:creationId xmlns:a16="http://schemas.microsoft.com/office/drawing/2014/main" id="{99944667-B412-42F4-BB5E-653C20CAD283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B63A477-BD1D-4E36-8DF0-02F4D4AF984B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Multiplicar 43">
              <a:extLst>
                <a:ext uri="{FF2B5EF4-FFF2-40B4-BE49-F238E27FC236}">
                  <a16:creationId xmlns:a16="http://schemas.microsoft.com/office/drawing/2014/main" id="{636D4830-53AE-4933-8FD8-E78F1BA533AE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" name="Retângulo 27">
            <a:extLst>
              <a:ext uri="{FF2B5EF4-FFF2-40B4-BE49-F238E27FC236}">
                <a16:creationId xmlns:a16="http://schemas.microsoft.com/office/drawing/2014/main" id="{08E66D5C-CC8A-423E-A46D-8F1BAA223DD2}"/>
              </a:ext>
            </a:extLst>
          </p:cNvPr>
          <p:cNvSpPr/>
          <p:nvPr/>
        </p:nvSpPr>
        <p:spPr>
          <a:xfrm>
            <a:off x="354885" y="1544812"/>
            <a:ext cx="7646115" cy="7739517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7873C35-8BD9-40F7-B5E1-53DFE15F2C0B}"/>
              </a:ext>
            </a:extLst>
          </p:cNvPr>
          <p:cNvSpPr txBox="1"/>
          <p:nvPr/>
        </p:nvSpPr>
        <p:spPr>
          <a:xfrm>
            <a:off x="669631" y="1844362"/>
            <a:ext cx="701662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Para colocar seus números no gráfico, clique sobre ele com o botão direito do mouse e escolha a opção “Editar dados”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Nesta tela, deixamos também um smartphone para compor sua criação. Para personaliza-lo delete a caixa de texto “Inserir logo da sua instituição” e inclua sua marca - preferencialmente arquivos na extensão “.png”, normalmente conhecidos como “sem fundo” ou “com o fundo transparente” - os guardiões de marca da sua instituição saberão informar o formato correto, após isso, é só selecionar o logo junto com o smartphone e clicar com o botão direito do mouse em “Agrupar”. </a:t>
            </a:r>
          </a:p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Pronto será uma única peça.</a:t>
            </a:r>
          </a:p>
        </p:txBody>
      </p:sp>
    </p:spTree>
    <p:extLst>
      <p:ext uri="{BB962C8B-B14F-4D97-AF65-F5344CB8AC3E}">
        <p14:creationId xmlns:p14="http://schemas.microsoft.com/office/powerpoint/2010/main" val="164395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D0181C51-59D7-4759-BF21-77FF6F7C9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0" r="21935"/>
          <a:stretch/>
        </p:blipFill>
        <p:spPr>
          <a:xfrm flipH="1">
            <a:off x="-1" y="0"/>
            <a:ext cx="5945989" cy="9874250"/>
          </a:xfrm>
          <a:prstGeom prst="rect">
            <a:avLst/>
          </a:prstGeom>
        </p:spPr>
      </p:pic>
      <p:sp>
        <p:nvSpPr>
          <p:cNvPr id="152" name="Retângulo 151">
            <a:extLst>
              <a:ext uri="{FF2B5EF4-FFF2-40B4-BE49-F238E27FC236}">
                <a16:creationId xmlns:a16="http://schemas.microsoft.com/office/drawing/2014/main" id="{7594E461-64A3-49E4-A88C-A8A7B43A7FD7}"/>
              </a:ext>
            </a:extLst>
          </p:cNvPr>
          <p:cNvSpPr/>
          <p:nvPr/>
        </p:nvSpPr>
        <p:spPr>
          <a:xfrm>
            <a:off x="0" y="1"/>
            <a:ext cx="5945988" cy="9874249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70000"/>
                </a:srgbClr>
              </a:gs>
              <a:gs pos="50000">
                <a:srgbClr val="37003C">
                  <a:alpha val="7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F854984-F6C5-4C97-A969-499B3AD9F509}"/>
              </a:ext>
            </a:extLst>
          </p:cNvPr>
          <p:cNvGrpSpPr/>
          <p:nvPr/>
        </p:nvGrpSpPr>
        <p:grpSpPr>
          <a:xfrm>
            <a:off x="6583422" y="4832498"/>
            <a:ext cx="2362200" cy="2362200"/>
            <a:chOff x="6583422" y="5009480"/>
            <a:chExt cx="2362200" cy="2362200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6D8AC21A-F7AE-4DE1-8A2C-D579887BD93B}"/>
                </a:ext>
              </a:extLst>
            </p:cNvPr>
            <p:cNvGrpSpPr/>
            <p:nvPr/>
          </p:nvGrpSpPr>
          <p:grpSpPr>
            <a:xfrm>
              <a:off x="6583422" y="5009480"/>
              <a:ext cx="2362200" cy="2362200"/>
              <a:chOff x="6788118" y="6553200"/>
              <a:chExt cx="2362200" cy="2362200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263AFEBC-6D54-4847-B0B0-148AC5C0E012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21398393"/>
                  <a:gd name="adj2" fmla="val 16280214"/>
                </a:avLst>
              </a:prstGeom>
              <a:ln w="381000" cap="rnd">
                <a:solidFill>
                  <a:srgbClr val="00D200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C3B548C7-C0F5-412A-9D26-37FA1F50DAF7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19883405"/>
                  <a:gd name="adj2" fmla="val 17380207"/>
                </a:avLst>
              </a:prstGeom>
              <a:ln>
                <a:solidFill>
                  <a:srgbClr val="40404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871F785-63B2-4103-BAAA-56324B47369D}"/>
                </a:ext>
              </a:extLst>
            </p:cNvPr>
            <p:cNvSpPr txBox="1"/>
            <p:nvPr/>
          </p:nvSpPr>
          <p:spPr>
            <a:xfrm>
              <a:off x="6978089" y="5590416"/>
              <a:ext cx="1572866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75</a:t>
              </a:r>
              <a:r>
                <a:rPr lang="pt-BR" sz="40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%</a:t>
              </a:r>
              <a:endParaRPr lang="pt-BR" sz="7200" b="1" dirty="0">
                <a:solidFill>
                  <a:srgbClr val="404040"/>
                </a:solidFill>
                <a:latin typeface="Gill Sans MT" panose="020B0502020104020203" pitchFamily="34" charset="0"/>
              </a:endParaRP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E2EC8A7A-E216-4E67-8653-266A37790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2" t="8377" r="16336" b="68693"/>
          <a:stretch/>
        </p:blipFill>
        <p:spPr>
          <a:xfrm>
            <a:off x="4238170" y="443853"/>
            <a:ext cx="10450287" cy="2264229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BF9DE87-982C-4484-A588-1A818CD8E6DD}"/>
              </a:ext>
            </a:extLst>
          </p:cNvPr>
          <p:cNvSpPr/>
          <p:nvPr/>
        </p:nvSpPr>
        <p:spPr>
          <a:xfrm>
            <a:off x="4453101" y="678824"/>
            <a:ext cx="10039350" cy="2270849"/>
          </a:xfrm>
          <a:prstGeom prst="rect">
            <a:avLst/>
          </a:prstGeom>
          <a:gradFill flip="none" rotWithShape="1">
            <a:gsLst>
              <a:gs pos="0">
                <a:srgbClr val="00FF87">
                  <a:alpha val="90000"/>
                </a:srgbClr>
              </a:gs>
              <a:gs pos="100000">
                <a:srgbClr val="87EBD8"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A048BD8-7E73-420D-9B86-7036CDC0C50E}"/>
              </a:ext>
            </a:extLst>
          </p:cNvPr>
          <p:cNvSpPr txBox="1"/>
          <p:nvPr/>
        </p:nvSpPr>
        <p:spPr>
          <a:xfrm>
            <a:off x="4793816" y="932858"/>
            <a:ext cx="9357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404040"/>
                </a:solidFill>
                <a:latin typeface="Gill Sans MT" panose="020B0502020104020203" pitchFamily="34" charset="0"/>
              </a:rPr>
              <a:t>RENDIMENTOS EM ATIVOS DE MÉDIO PRAZO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5A0F89E-17EA-4172-8CED-96D62467E890}"/>
              </a:ext>
            </a:extLst>
          </p:cNvPr>
          <p:cNvSpPr txBox="1"/>
          <p:nvPr/>
        </p:nvSpPr>
        <p:spPr>
          <a:xfrm>
            <a:off x="6583422" y="3833433"/>
            <a:ext cx="1854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04040"/>
                </a:solidFill>
                <a:latin typeface="Gill Sans MT" panose="020B0502020104020203" pitchFamily="34" charset="0"/>
              </a:rPr>
              <a:t>ATIVO 1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08C9768-446B-4925-950B-AEFA6E17D0D6}"/>
              </a:ext>
            </a:extLst>
          </p:cNvPr>
          <p:cNvCxnSpPr>
            <a:cxnSpLocks/>
          </p:cNvCxnSpPr>
          <p:nvPr/>
        </p:nvCxnSpPr>
        <p:spPr>
          <a:xfrm>
            <a:off x="9816575" y="3775377"/>
            <a:ext cx="0" cy="5554499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612F76A-8728-4C02-8204-D61C23D701B9}"/>
              </a:ext>
            </a:extLst>
          </p:cNvPr>
          <p:cNvCxnSpPr>
            <a:cxnSpLocks/>
          </p:cNvCxnSpPr>
          <p:nvPr/>
        </p:nvCxnSpPr>
        <p:spPr>
          <a:xfrm>
            <a:off x="13687162" y="3775377"/>
            <a:ext cx="0" cy="5554499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A90DC2B-ED85-413C-81F7-5C942E38C169}"/>
              </a:ext>
            </a:extLst>
          </p:cNvPr>
          <p:cNvSpPr txBox="1"/>
          <p:nvPr/>
        </p:nvSpPr>
        <p:spPr>
          <a:xfrm>
            <a:off x="6583422" y="7725075"/>
            <a:ext cx="281070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Prazo: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12 meses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Capital mínimo: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R$ 20 mil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Agência: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Número 100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Operador: 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Banco 100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E64639D-0697-4E58-AD03-9ABD8D2597C6}"/>
              </a:ext>
            </a:extLst>
          </p:cNvPr>
          <p:cNvGrpSpPr/>
          <p:nvPr/>
        </p:nvGrpSpPr>
        <p:grpSpPr>
          <a:xfrm>
            <a:off x="10415193" y="4832498"/>
            <a:ext cx="2362200" cy="2362200"/>
            <a:chOff x="6583422" y="5009480"/>
            <a:chExt cx="2362200" cy="2362200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7830F4D8-7D9B-471E-B9DA-CA5C4590931E}"/>
                </a:ext>
              </a:extLst>
            </p:cNvPr>
            <p:cNvGrpSpPr/>
            <p:nvPr/>
          </p:nvGrpSpPr>
          <p:grpSpPr>
            <a:xfrm>
              <a:off x="6583422" y="5009480"/>
              <a:ext cx="2362200" cy="2362200"/>
              <a:chOff x="6788118" y="6553200"/>
              <a:chExt cx="2362200" cy="2362200"/>
            </a:xfrm>
          </p:grpSpPr>
          <p:sp>
            <p:nvSpPr>
              <p:cNvPr id="56" name="Arco 55">
                <a:extLst>
                  <a:ext uri="{FF2B5EF4-FFF2-40B4-BE49-F238E27FC236}">
                    <a16:creationId xmlns:a16="http://schemas.microsoft.com/office/drawing/2014/main" id="{5A7BEFEC-3CF2-4EFC-99E7-90E99C763BC1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5074454"/>
                  <a:gd name="adj2" fmla="val 16280214"/>
                </a:avLst>
              </a:prstGeom>
              <a:ln w="381000" cap="rnd">
                <a:solidFill>
                  <a:srgbClr val="FABD0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Arco 56">
                <a:extLst>
                  <a:ext uri="{FF2B5EF4-FFF2-40B4-BE49-F238E27FC236}">
                    <a16:creationId xmlns:a16="http://schemas.microsoft.com/office/drawing/2014/main" id="{C65BDF71-8031-4225-A76D-4FDD9FA94816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3996363"/>
                  <a:gd name="adj2" fmla="val 17380207"/>
                </a:avLst>
              </a:prstGeom>
              <a:ln>
                <a:solidFill>
                  <a:srgbClr val="40404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DEE38A46-8902-4170-B6E8-0C71086C7323}"/>
                </a:ext>
              </a:extLst>
            </p:cNvPr>
            <p:cNvSpPr txBox="1"/>
            <p:nvPr/>
          </p:nvSpPr>
          <p:spPr>
            <a:xfrm>
              <a:off x="6978089" y="5590416"/>
              <a:ext cx="1572866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50</a:t>
              </a:r>
              <a:r>
                <a:rPr lang="pt-BR" sz="40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%</a:t>
              </a:r>
              <a:endParaRPr lang="pt-BR" sz="7200" b="1" dirty="0">
                <a:solidFill>
                  <a:srgbClr val="404040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B84E988A-26E3-4C4E-A38F-943D5B81E565}"/>
              </a:ext>
            </a:extLst>
          </p:cNvPr>
          <p:cNvSpPr txBox="1"/>
          <p:nvPr/>
        </p:nvSpPr>
        <p:spPr>
          <a:xfrm>
            <a:off x="10415193" y="3833433"/>
            <a:ext cx="1990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04040"/>
                </a:solidFill>
                <a:latin typeface="Gill Sans MT" panose="020B0502020104020203" pitchFamily="34" charset="0"/>
              </a:rPr>
              <a:t>ATIVO 1I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C0D9874-D4C1-4E09-8A85-8B5969EE71E6}"/>
              </a:ext>
            </a:extLst>
          </p:cNvPr>
          <p:cNvSpPr txBox="1"/>
          <p:nvPr/>
        </p:nvSpPr>
        <p:spPr>
          <a:xfrm>
            <a:off x="10415193" y="7725075"/>
            <a:ext cx="281070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Prazo: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16 meses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Capital mínimo: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R$ 10 mil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Agência: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Número 200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Operador: 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Banco 200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B67221D-846C-4A55-B8DA-3D9C6E001ADB}"/>
              </a:ext>
            </a:extLst>
          </p:cNvPr>
          <p:cNvGrpSpPr/>
          <p:nvPr/>
        </p:nvGrpSpPr>
        <p:grpSpPr>
          <a:xfrm>
            <a:off x="14246964" y="4832498"/>
            <a:ext cx="2362200" cy="2362200"/>
            <a:chOff x="6583422" y="5009480"/>
            <a:chExt cx="2362200" cy="2362200"/>
          </a:xfrm>
        </p:grpSpPr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CD990BC8-EF7D-4C07-ACA9-ECE777091810}"/>
                </a:ext>
              </a:extLst>
            </p:cNvPr>
            <p:cNvGrpSpPr/>
            <p:nvPr/>
          </p:nvGrpSpPr>
          <p:grpSpPr>
            <a:xfrm>
              <a:off x="6583422" y="5009480"/>
              <a:ext cx="2362200" cy="2362200"/>
              <a:chOff x="6788118" y="6553200"/>
              <a:chExt cx="2362200" cy="2362200"/>
            </a:xfrm>
          </p:grpSpPr>
          <p:sp>
            <p:nvSpPr>
              <p:cNvPr id="63" name="Arco 62">
                <a:extLst>
                  <a:ext uri="{FF2B5EF4-FFF2-40B4-BE49-F238E27FC236}">
                    <a16:creationId xmlns:a16="http://schemas.microsoft.com/office/drawing/2014/main" id="{634B7B5D-1DAF-45DF-BA1E-65BF02E4E0A8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10781701"/>
                  <a:gd name="adj2" fmla="val 16280214"/>
                </a:avLst>
              </a:prstGeom>
              <a:ln w="381000" cap="rnd">
                <a:solidFill>
                  <a:srgbClr val="FF5050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Arco 63">
                <a:extLst>
                  <a:ext uri="{FF2B5EF4-FFF2-40B4-BE49-F238E27FC236}">
                    <a16:creationId xmlns:a16="http://schemas.microsoft.com/office/drawing/2014/main" id="{0452FE28-9661-44EA-80B1-81856B792661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9599175"/>
                  <a:gd name="adj2" fmla="val 17380207"/>
                </a:avLst>
              </a:prstGeom>
              <a:ln>
                <a:solidFill>
                  <a:srgbClr val="40404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5F7C620-A67A-4E8E-ACF4-0691EC2F5067}"/>
                </a:ext>
              </a:extLst>
            </p:cNvPr>
            <p:cNvSpPr txBox="1"/>
            <p:nvPr/>
          </p:nvSpPr>
          <p:spPr>
            <a:xfrm>
              <a:off x="6978089" y="5590416"/>
              <a:ext cx="1572866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25</a:t>
              </a:r>
              <a:r>
                <a:rPr lang="pt-BR" sz="40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%</a:t>
              </a:r>
              <a:endParaRPr lang="pt-BR" sz="7200" b="1" dirty="0">
                <a:solidFill>
                  <a:srgbClr val="404040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0E43F7AC-AF96-42EF-877D-0704A68A1663}"/>
              </a:ext>
            </a:extLst>
          </p:cNvPr>
          <p:cNvSpPr txBox="1"/>
          <p:nvPr/>
        </p:nvSpPr>
        <p:spPr>
          <a:xfrm>
            <a:off x="14246964" y="3833433"/>
            <a:ext cx="2037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04040"/>
                </a:solidFill>
                <a:latin typeface="Gill Sans MT" panose="020B0502020104020203" pitchFamily="34" charset="0"/>
              </a:rPr>
              <a:t>ATIVO III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AD2A701A-F8B6-473D-BB7C-19F8F23C8088}"/>
              </a:ext>
            </a:extLst>
          </p:cNvPr>
          <p:cNvSpPr txBox="1"/>
          <p:nvPr/>
        </p:nvSpPr>
        <p:spPr>
          <a:xfrm>
            <a:off x="14246964" y="7725075"/>
            <a:ext cx="268887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Prazo: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24 meses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Capital mínimo: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R$ 5 mil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Agência: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Número 300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Operador: 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Banco 300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1CDD4607-CC06-4C1E-BE5E-F64F4E4F4990}"/>
              </a:ext>
            </a:extLst>
          </p:cNvPr>
          <p:cNvGrpSpPr/>
          <p:nvPr/>
        </p:nvGrpSpPr>
        <p:grpSpPr>
          <a:xfrm>
            <a:off x="4649274" y="3787401"/>
            <a:ext cx="853924" cy="713141"/>
            <a:chOff x="7104795" y="3893893"/>
            <a:chExt cx="587376" cy="490538"/>
          </a:xfrm>
        </p:grpSpPr>
        <p:sp>
          <p:nvSpPr>
            <p:cNvPr id="68" name="Freeform 593">
              <a:extLst>
                <a:ext uri="{FF2B5EF4-FFF2-40B4-BE49-F238E27FC236}">
                  <a16:creationId xmlns:a16="http://schemas.microsoft.com/office/drawing/2014/main" id="{72378D4B-639B-43FE-9C6B-22C1E95B7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Line 594">
              <a:extLst>
                <a:ext uri="{FF2B5EF4-FFF2-40B4-BE49-F238E27FC236}">
                  <a16:creationId xmlns:a16="http://schemas.microsoft.com/office/drawing/2014/main" id="{9D2CEAA8-0063-4B3B-B343-0E31AD95F8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Line 595">
              <a:extLst>
                <a:ext uri="{FF2B5EF4-FFF2-40B4-BE49-F238E27FC236}">
                  <a16:creationId xmlns:a16="http://schemas.microsoft.com/office/drawing/2014/main" id="{C1C1682A-7298-4252-A278-F527E4C45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Freeform 596">
              <a:extLst>
                <a:ext uri="{FF2B5EF4-FFF2-40B4-BE49-F238E27FC236}">
                  <a16:creationId xmlns:a16="http://schemas.microsoft.com/office/drawing/2014/main" id="{11B76783-0C84-40DF-AD9E-D9A811E91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Freeform 597">
              <a:extLst>
                <a:ext uri="{FF2B5EF4-FFF2-40B4-BE49-F238E27FC236}">
                  <a16:creationId xmlns:a16="http://schemas.microsoft.com/office/drawing/2014/main" id="{4E983010-DA91-457E-B7AD-6460AE78E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3" name="Freeform 598">
              <a:extLst>
                <a:ext uri="{FF2B5EF4-FFF2-40B4-BE49-F238E27FC236}">
                  <a16:creationId xmlns:a16="http://schemas.microsoft.com/office/drawing/2014/main" id="{97981229-73CA-44CD-85A7-8C9AF903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Freeform 599">
              <a:extLst>
                <a:ext uri="{FF2B5EF4-FFF2-40B4-BE49-F238E27FC236}">
                  <a16:creationId xmlns:a16="http://schemas.microsoft.com/office/drawing/2014/main" id="{68AFA380-ADF3-4670-9330-3A957449E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Freeform 600">
              <a:extLst>
                <a:ext uri="{FF2B5EF4-FFF2-40B4-BE49-F238E27FC236}">
                  <a16:creationId xmlns:a16="http://schemas.microsoft.com/office/drawing/2014/main" id="{16CC3CB3-ED8E-442C-9BAB-74BF95FAE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Line 601">
              <a:extLst>
                <a:ext uri="{FF2B5EF4-FFF2-40B4-BE49-F238E27FC236}">
                  <a16:creationId xmlns:a16="http://schemas.microsoft.com/office/drawing/2014/main" id="{AA137AD5-8433-4E25-B48B-D2BF5CFB8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7" name="Freeform 602">
              <a:extLst>
                <a:ext uri="{FF2B5EF4-FFF2-40B4-BE49-F238E27FC236}">
                  <a16:creationId xmlns:a16="http://schemas.microsoft.com/office/drawing/2014/main" id="{3D3D0CFC-B584-414A-B199-DBF65F5B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Line 603">
              <a:extLst>
                <a:ext uri="{FF2B5EF4-FFF2-40B4-BE49-F238E27FC236}">
                  <a16:creationId xmlns:a16="http://schemas.microsoft.com/office/drawing/2014/main" id="{AEA9F5FD-8DA1-44F9-8CD7-2B2D84E3C3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9" name="Freeform 604">
              <a:extLst>
                <a:ext uri="{FF2B5EF4-FFF2-40B4-BE49-F238E27FC236}">
                  <a16:creationId xmlns:a16="http://schemas.microsoft.com/office/drawing/2014/main" id="{9A8CFB84-5944-41BD-8F7F-2EEE3CBE2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Line 605">
              <a:extLst>
                <a:ext uri="{FF2B5EF4-FFF2-40B4-BE49-F238E27FC236}">
                  <a16:creationId xmlns:a16="http://schemas.microsoft.com/office/drawing/2014/main" id="{41623FA7-1058-4507-9B45-B5E459860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0B8A6D6D-AB3E-4905-AA88-0E3C2E1D46B3}"/>
              </a:ext>
            </a:extLst>
          </p:cNvPr>
          <p:cNvGrpSpPr/>
          <p:nvPr/>
        </p:nvGrpSpPr>
        <p:grpSpPr>
          <a:xfrm>
            <a:off x="4649274" y="4985574"/>
            <a:ext cx="853924" cy="713141"/>
            <a:chOff x="7104795" y="3893893"/>
            <a:chExt cx="587376" cy="490538"/>
          </a:xfrm>
        </p:grpSpPr>
        <p:sp>
          <p:nvSpPr>
            <p:cNvPr id="82" name="Freeform 593">
              <a:extLst>
                <a:ext uri="{FF2B5EF4-FFF2-40B4-BE49-F238E27FC236}">
                  <a16:creationId xmlns:a16="http://schemas.microsoft.com/office/drawing/2014/main" id="{694E07E1-9A04-462D-BCAC-F7E581049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3" name="Line 594">
              <a:extLst>
                <a:ext uri="{FF2B5EF4-FFF2-40B4-BE49-F238E27FC236}">
                  <a16:creationId xmlns:a16="http://schemas.microsoft.com/office/drawing/2014/main" id="{3078F79D-47EB-41D5-AE8B-8B6C710ED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Line 595">
              <a:extLst>
                <a:ext uri="{FF2B5EF4-FFF2-40B4-BE49-F238E27FC236}">
                  <a16:creationId xmlns:a16="http://schemas.microsoft.com/office/drawing/2014/main" id="{A661F815-FD93-41D0-9CC6-DB699BE3E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Freeform 596">
              <a:extLst>
                <a:ext uri="{FF2B5EF4-FFF2-40B4-BE49-F238E27FC236}">
                  <a16:creationId xmlns:a16="http://schemas.microsoft.com/office/drawing/2014/main" id="{E667287C-F62D-42E5-AB3C-523614DCA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6" name="Freeform 597">
              <a:extLst>
                <a:ext uri="{FF2B5EF4-FFF2-40B4-BE49-F238E27FC236}">
                  <a16:creationId xmlns:a16="http://schemas.microsoft.com/office/drawing/2014/main" id="{88B59A54-4969-4515-8A9B-B81AD95E4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Freeform 598">
              <a:extLst>
                <a:ext uri="{FF2B5EF4-FFF2-40B4-BE49-F238E27FC236}">
                  <a16:creationId xmlns:a16="http://schemas.microsoft.com/office/drawing/2014/main" id="{A764ED0D-1C4D-47CF-93B5-0814031C6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8" name="Freeform 599">
              <a:extLst>
                <a:ext uri="{FF2B5EF4-FFF2-40B4-BE49-F238E27FC236}">
                  <a16:creationId xmlns:a16="http://schemas.microsoft.com/office/drawing/2014/main" id="{183EC69C-C09D-4E06-A85F-935D4E8E2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9" name="Freeform 600">
              <a:extLst>
                <a:ext uri="{FF2B5EF4-FFF2-40B4-BE49-F238E27FC236}">
                  <a16:creationId xmlns:a16="http://schemas.microsoft.com/office/drawing/2014/main" id="{7AD856B6-487E-4EC9-BA81-9ACA1AE37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Line 601">
              <a:extLst>
                <a:ext uri="{FF2B5EF4-FFF2-40B4-BE49-F238E27FC236}">
                  <a16:creationId xmlns:a16="http://schemas.microsoft.com/office/drawing/2014/main" id="{6B450353-82D5-4801-8AD7-A38A8A5EE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Freeform 602">
              <a:extLst>
                <a:ext uri="{FF2B5EF4-FFF2-40B4-BE49-F238E27FC236}">
                  <a16:creationId xmlns:a16="http://schemas.microsoft.com/office/drawing/2014/main" id="{BE3BC599-7B65-430D-9584-D29589ED3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2" name="Line 603">
              <a:extLst>
                <a:ext uri="{FF2B5EF4-FFF2-40B4-BE49-F238E27FC236}">
                  <a16:creationId xmlns:a16="http://schemas.microsoft.com/office/drawing/2014/main" id="{7C418D0B-8D54-472A-9C8F-4A5FCB2EB8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Freeform 604">
              <a:extLst>
                <a:ext uri="{FF2B5EF4-FFF2-40B4-BE49-F238E27FC236}">
                  <a16:creationId xmlns:a16="http://schemas.microsoft.com/office/drawing/2014/main" id="{DD428484-AF40-48B1-9109-21560BDF6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Line 605">
              <a:extLst>
                <a:ext uri="{FF2B5EF4-FFF2-40B4-BE49-F238E27FC236}">
                  <a16:creationId xmlns:a16="http://schemas.microsoft.com/office/drawing/2014/main" id="{EC284EF1-FB6C-42E7-B064-3E80D538F9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D4980492-C764-429B-A98E-4E1AFD51DD0A}"/>
              </a:ext>
            </a:extLst>
          </p:cNvPr>
          <p:cNvGrpSpPr/>
          <p:nvPr/>
        </p:nvGrpSpPr>
        <p:grpSpPr>
          <a:xfrm>
            <a:off x="4649274" y="6183747"/>
            <a:ext cx="853924" cy="713141"/>
            <a:chOff x="7104795" y="3893893"/>
            <a:chExt cx="587376" cy="490538"/>
          </a:xfrm>
        </p:grpSpPr>
        <p:sp>
          <p:nvSpPr>
            <p:cNvPr id="96" name="Freeform 593">
              <a:extLst>
                <a:ext uri="{FF2B5EF4-FFF2-40B4-BE49-F238E27FC236}">
                  <a16:creationId xmlns:a16="http://schemas.microsoft.com/office/drawing/2014/main" id="{DEDDDE4F-A603-46A4-B1C3-AAA49F875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Line 594">
              <a:extLst>
                <a:ext uri="{FF2B5EF4-FFF2-40B4-BE49-F238E27FC236}">
                  <a16:creationId xmlns:a16="http://schemas.microsoft.com/office/drawing/2014/main" id="{E2CFF07F-50BF-43FC-BCB2-E7CB0CC64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Line 595">
              <a:extLst>
                <a:ext uri="{FF2B5EF4-FFF2-40B4-BE49-F238E27FC236}">
                  <a16:creationId xmlns:a16="http://schemas.microsoft.com/office/drawing/2014/main" id="{EC768D88-E1FB-48C6-A434-842A2E5AD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Freeform 596">
              <a:extLst>
                <a:ext uri="{FF2B5EF4-FFF2-40B4-BE49-F238E27FC236}">
                  <a16:creationId xmlns:a16="http://schemas.microsoft.com/office/drawing/2014/main" id="{385F09FD-68DC-4112-8279-D5E7BDCBF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Freeform 597">
              <a:extLst>
                <a:ext uri="{FF2B5EF4-FFF2-40B4-BE49-F238E27FC236}">
                  <a16:creationId xmlns:a16="http://schemas.microsoft.com/office/drawing/2014/main" id="{B0E1A0AE-38AC-4EB8-A257-1684F93E6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598">
              <a:extLst>
                <a:ext uri="{FF2B5EF4-FFF2-40B4-BE49-F238E27FC236}">
                  <a16:creationId xmlns:a16="http://schemas.microsoft.com/office/drawing/2014/main" id="{4D554A74-0B51-4E6E-A027-F48CE58EF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2" name="Freeform 599">
              <a:extLst>
                <a:ext uri="{FF2B5EF4-FFF2-40B4-BE49-F238E27FC236}">
                  <a16:creationId xmlns:a16="http://schemas.microsoft.com/office/drawing/2014/main" id="{81DEEF11-7C5A-4227-9A9A-41CAFCBAD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Freeform 600">
              <a:extLst>
                <a:ext uri="{FF2B5EF4-FFF2-40B4-BE49-F238E27FC236}">
                  <a16:creationId xmlns:a16="http://schemas.microsoft.com/office/drawing/2014/main" id="{3DF07272-16A6-4DE1-BFE5-13314F3E9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Line 601">
              <a:extLst>
                <a:ext uri="{FF2B5EF4-FFF2-40B4-BE49-F238E27FC236}">
                  <a16:creationId xmlns:a16="http://schemas.microsoft.com/office/drawing/2014/main" id="{6BB1784E-F0A3-4596-8C18-13C9B2AF42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Freeform 602">
              <a:extLst>
                <a:ext uri="{FF2B5EF4-FFF2-40B4-BE49-F238E27FC236}">
                  <a16:creationId xmlns:a16="http://schemas.microsoft.com/office/drawing/2014/main" id="{1984F0DF-DC9B-4C6C-AF6F-2A3695B03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Line 603">
              <a:extLst>
                <a:ext uri="{FF2B5EF4-FFF2-40B4-BE49-F238E27FC236}">
                  <a16:creationId xmlns:a16="http://schemas.microsoft.com/office/drawing/2014/main" id="{4F9FEA68-6DFF-4EA1-8A0A-0E72EB9E7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Freeform 604">
              <a:extLst>
                <a:ext uri="{FF2B5EF4-FFF2-40B4-BE49-F238E27FC236}">
                  <a16:creationId xmlns:a16="http://schemas.microsoft.com/office/drawing/2014/main" id="{1FC6A49C-77C1-478E-ACA3-D984A84E1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Line 605">
              <a:extLst>
                <a:ext uri="{FF2B5EF4-FFF2-40B4-BE49-F238E27FC236}">
                  <a16:creationId xmlns:a16="http://schemas.microsoft.com/office/drawing/2014/main" id="{73000657-2FB5-4F27-8CD5-DF68E976E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BC0FFF6C-48F3-4E9C-A50E-E5742D768E3A}"/>
              </a:ext>
            </a:extLst>
          </p:cNvPr>
          <p:cNvGrpSpPr/>
          <p:nvPr/>
        </p:nvGrpSpPr>
        <p:grpSpPr>
          <a:xfrm>
            <a:off x="4649274" y="7381920"/>
            <a:ext cx="853924" cy="713141"/>
            <a:chOff x="7104795" y="3893893"/>
            <a:chExt cx="587376" cy="490538"/>
          </a:xfrm>
        </p:grpSpPr>
        <p:sp>
          <p:nvSpPr>
            <p:cNvPr id="110" name="Freeform 593">
              <a:extLst>
                <a:ext uri="{FF2B5EF4-FFF2-40B4-BE49-F238E27FC236}">
                  <a16:creationId xmlns:a16="http://schemas.microsoft.com/office/drawing/2014/main" id="{B709F46C-7E43-4231-ACEC-F9055B11F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Line 594">
              <a:extLst>
                <a:ext uri="{FF2B5EF4-FFF2-40B4-BE49-F238E27FC236}">
                  <a16:creationId xmlns:a16="http://schemas.microsoft.com/office/drawing/2014/main" id="{CC0758EB-1609-4D67-9CC2-5E72BE4E3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Line 595">
              <a:extLst>
                <a:ext uri="{FF2B5EF4-FFF2-40B4-BE49-F238E27FC236}">
                  <a16:creationId xmlns:a16="http://schemas.microsoft.com/office/drawing/2014/main" id="{7750623F-B717-4228-BCA5-B37506720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3" name="Freeform 596">
              <a:extLst>
                <a:ext uri="{FF2B5EF4-FFF2-40B4-BE49-F238E27FC236}">
                  <a16:creationId xmlns:a16="http://schemas.microsoft.com/office/drawing/2014/main" id="{DBD3F208-12C2-4D1C-8C5F-66F6FC7E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4" name="Freeform 597">
              <a:extLst>
                <a:ext uri="{FF2B5EF4-FFF2-40B4-BE49-F238E27FC236}">
                  <a16:creationId xmlns:a16="http://schemas.microsoft.com/office/drawing/2014/main" id="{9C9624A0-9A22-47D1-9A31-44EC93AE5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Freeform 598">
              <a:extLst>
                <a:ext uri="{FF2B5EF4-FFF2-40B4-BE49-F238E27FC236}">
                  <a16:creationId xmlns:a16="http://schemas.microsoft.com/office/drawing/2014/main" id="{5DA2195E-36D7-4D4C-B870-5A25F12E3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Freeform 599">
              <a:extLst>
                <a:ext uri="{FF2B5EF4-FFF2-40B4-BE49-F238E27FC236}">
                  <a16:creationId xmlns:a16="http://schemas.microsoft.com/office/drawing/2014/main" id="{60E624BD-B53A-49ED-B129-E9D899450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Freeform 600">
              <a:extLst>
                <a:ext uri="{FF2B5EF4-FFF2-40B4-BE49-F238E27FC236}">
                  <a16:creationId xmlns:a16="http://schemas.microsoft.com/office/drawing/2014/main" id="{AB3B2EA7-B501-4E68-9D0A-94F7B031B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Line 601">
              <a:extLst>
                <a:ext uri="{FF2B5EF4-FFF2-40B4-BE49-F238E27FC236}">
                  <a16:creationId xmlns:a16="http://schemas.microsoft.com/office/drawing/2014/main" id="{EB982229-9394-4301-972F-43934DBBBD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Freeform 602">
              <a:extLst>
                <a:ext uri="{FF2B5EF4-FFF2-40B4-BE49-F238E27FC236}">
                  <a16:creationId xmlns:a16="http://schemas.microsoft.com/office/drawing/2014/main" id="{69B431C0-6F9A-4195-88C4-5F07FE063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Line 603">
              <a:extLst>
                <a:ext uri="{FF2B5EF4-FFF2-40B4-BE49-F238E27FC236}">
                  <a16:creationId xmlns:a16="http://schemas.microsoft.com/office/drawing/2014/main" id="{1F58F519-447C-413F-94D9-DEBD5AEA1C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Freeform 604">
              <a:extLst>
                <a:ext uri="{FF2B5EF4-FFF2-40B4-BE49-F238E27FC236}">
                  <a16:creationId xmlns:a16="http://schemas.microsoft.com/office/drawing/2014/main" id="{4E144EF2-3368-44B2-BA18-04FF4D469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Line 605">
              <a:extLst>
                <a:ext uri="{FF2B5EF4-FFF2-40B4-BE49-F238E27FC236}">
                  <a16:creationId xmlns:a16="http://schemas.microsoft.com/office/drawing/2014/main" id="{6E7FF93F-85F1-4721-B5A2-987E10226F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E17FE302-8BF0-40D1-B678-8B03AD601411}"/>
              </a:ext>
            </a:extLst>
          </p:cNvPr>
          <p:cNvGrpSpPr/>
          <p:nvPr/>
        </p:nvGrpSpPr>
        <p:grpSpPr>
          <a:xfrm>
            <a:off x="4649274" y="8580092"/>
            <a:ext cx="853924" cy="713141"/>
            <a:chOff x="7104795" y="3893893"/>
            <a:chExt cx="587376" cy="490538"/>
          </a:xfrm>
        </p:grpSpPr>
        <p:sp>
          <p:nvSpPr>
            <p:cNvPr id="124" name="Freeform 593">
              <a:extLst>
                <a:ext uri="{FF2B5EF4-FFF2-40B4-BE49-F238E27FC236}">
                  <a16:creationId xmlns:a16="http://schemas.microsoft.com/office/drawing/2014/main" id="{32EE3369-A3FC-4297-823D-DB856E7BC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5" name="Line 594">
              <a:extLst>
                <a:ext uri="{FF2B5EF4-FFF2-40B4-BE49-F238E27FC236}">
                  <a16:creationId xmlns:a16="http://schemas.microsoft.com/office/drawing/2014/main" id="{CAC4FFF6-4CA7-4AE0-B299-319827CF2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6" name="Line 595">
              <a:extLst>
                <a:ext uri="{FF2B5EF4-FFF2-40B4-BE49-F238E27FC236}">
                  <a16:creationId xmlns:a16="http://schemas.microsoft.com/office/drawing/2014/main" id="{7FDA7F3E-D90D-434D-A581-5266F18A49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Freeform 596">
              <a:extLst>
                <a:ext uri="{FF2B5EF4-FFF2-40B4-BE49-F238E27FC236}">
                  <a16:creationId xmlns:a16="http://schemas.microsoft.com/office/drawing/2014/main" id="{7CBAFF07-60CE-4284-AB50-19D5ABB3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Freeform 597">
              <a:extLst>
                <a:ext uri="{FF2B5EF4-FFF2-40B4-BE49-F238E27FC236}">
                  <a16:creationId xmlns:a16="http://schemas.microsoft.com/office/drawing/2014/main" id="{61FB7A72-5CB8-424F-9F3B-9D778F3AE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Freeform 598">
              <a:extLst>
                <a:ext uri="{FF2B5EF4-FFF2-40B4-BE49-F238E27FC236}">
                  <a16:creationId xmlns:a16="http://schemas.microsoft.com/office/drawing/2014/main" id="{1F38CA51-12F5-4634-80AA-CC04319C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Freeform 599">
              <a:extLst>
                <a:ext uri="{FF2B5EF4-FFF2-40B4-BE49-F238E27FC236}">
                  <a16:creationId xmlns:a16="http://schemas.microsoft.com/office/drawing/2014/main" id="{615168E6-5C7F-495B-95F3-89C7ADD79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1" name="Freeform 600">
              <a:extLst>
                <a:ext uri="{FF2B5EF4-FFF2-40B4-BE49-F238E27FC236}">
                  <a16:creationId xmlns:a16="http://schemas.microsoft.com/office/drawing/2014/main" id="{D91904C2-3C35-48F7-A476-7C9298AF7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Line 601">
              <a:extLst>
                <a:ext uri="{FF2B5EF4-FFF2-40B4-BE49-F238E27FC236}">
                  <a16:creationId xmlns:a16="http://schemas.microsoft.com/office/drawing/2014/main" id="{C26A566D-C2AD-4B3E-8EC5-6B83544E6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Freeform 602">
              <a:extLst>
                <a:ext uri="{FF2B5EF4-FFF2-40B4-BE49-F238E27FC236}">
                  <a16:creationId xmlns:a16="http://schemas.microsoft.com/office/drawing/2014/main" id="{077C671B-3301-47E9-8A9C-FC7E142A5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Line 603">
              <a:extLst>
                <a:ext uri="{FF2B5EF4-FFF2-40B4-BE49-F238E27FC236}">
                  <a16:creationId xmlns:a16="http://schemas.microsoft.com/office/drawing/2014/main" id="{D97806B7-3BD8-45BF-98B9-84A0FD743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Freeform 604">
              <a:extLst>
                <a:ext uri="{FF2B5EF4-FFF2-40B4-BE49-F238E27FC236}">
                  <a16:creationId xmlns:a16="http://schemas.microsoft.com/office/drawing/2014/main" id="{C598D13B-F40C-407D-A076-ED40A743C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6" name="Line 605">
              <a:extLst>
                <a:ext uri="{FF2B5EF4-FFF2-40B4-BE49-F238E27FC236}">
                  <a16:creationId xmlns:a16="http://schemas.microsoft.com/office/drawing/2014/main" id="{CB1FB0A3-527C-4024-A6F2-EA5E68E9E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4315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D0181C51-59D7-4759-BF21-77FF6F7C9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0" r="21935"/>
          <a:stretch/>
        </p:blipFill>
        <p:spPr>
          <a:xfrm flipH="1">
            <a:off x="-1" y="0"/>
            <a:ext cx="5945989" cy="9874250"/>
          </a:xfrm>
          <a:prstGeom prst="rect">
            <a:avLst/>
          </a:prstGeom>
        </p:spPr>
      </p:pic>
      <p:sp>
        <p:nvSpPr>
          <p:cNvPr id="152" name="Retângulo 151">
            <a:extLst>
              <a:ext uri="{FF2B5EF4-FFF2-40B4-BE49-F238E27FC236}">
                <a16:creationId xmlns:a16="http://schemas.microsoft.com/office/drawing/2014/main" id="{7594E461-64A3-49E4-A88C-A8A7B43A7FD7}"/>
              </a:ext>
            </a:extLst>
          </p:cNvPr>
          <p:cNvSpPr/>
          <p:nvPr/>
        </p:nvSpPr>
        <p:spPr>
          <a:xfrm>
            <a:off x="0" y="1"/>
            <a:ext cx="5945988" cy="9874249"/>
          </a:xfrm>
          <a:prstGeom prst="rect">
            <a:avLst/>
          </a:prstGeom>
          <a:gradFill flip="none" rotWithShape="1">
            <a:gsLst>
              <a:gs pos="0">
                <a:srgbClr val="37003C">
                  <a:alpha val="70000"/>
                </a:srgbClr>
              </a:gs>
              <a:gs pos="50000">
                <a:srgbClr val="37003C">
                  <a:alpha val="70000"/>
                </a:srgbClr>
              </a:gs>
              <a:gs pos="100000">
                <a:srgbClr val="480050">
                  <a:alpha val="8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F854984-F6C5-4C97-A969-499B3AD9F509}"/>
              </a:ext>
            </a:extLst>
          </p:cNvPr>
          <p:cNvGrpSpPr/>
          <p:nvPr/>
        </p:nvGrpSpPr>
        <p:grpSpPr>
          <a:xfrm>
            <a:off x="6583422" y="4832498"/>
            <a:ext cx="2362200" cy="2362200"/>
            <a:chOff x="6583422" y="5009480"/>
            <a:chExt cx="2362200" cy="2362200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6D8AC21A-F7AE-4DE1-8A2C-D579887BD93B}"/>
                </a:ext>
              </a:extLst>
            </p:cNvPr>
            <p:cNvGrpSpPr/>
            <p:nvPr/>
          </p:nvGrpSpPr>
          <p:grpSpPr>
            <a:xfrm>
              <a:off x="6583422" y="5009480"/>
              <a:ext cx="2362200" cy="2362200"/>
              <a:chOff x="6788118" y="6553200"/>
              <a:chExt cx="2362200" cy="2362200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263AFEBC-6D54-4847-B0B0-148AC5C0E012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21398393"/>
                  <a:gd name="adj2" fmla="val 16280214"/>
                </a:avLst>
              </a:prstGeom>
              <a:ln w="381000" cap="rnd">
                <a:solidFill>
                  <a:srgbClr val="00D200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C3B548C7-C0F5-412A-9D26-37FA1F50DAF7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19883405"/>
                  <a:gd name="adj2" fmla="val 17380207"/>
                </a:avLst>
              </a:prstGeom>
              <a:ln>
                <a:solidFill>
                  <a:srgbClr val="40404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871F785-63B2-4103-BAAA-56324B47369D}"/>
                </a:ext>
              </a:extLst>
            </p:cNvPr>
            <p:cNvSpPr txBox="1"/>
            <p:nvPr/>
          </p:nvSpPr>
          <p:spPr>
            <a:xfrm>
              <a:off x="6978089" y="5590416"/>
              <a:ext cx="1572866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75</a:t>
              </a:r>
              <a:r>
                <a:rPr lang="pt-BR" sz="40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%</a:t>
              </a:r>
              <a:endParaRPr lang="pt-BR" sz="7200" b="1" dirty="0">
                <a:solidFill>
                  <a:srgbClr val="404040"/>
                </a:solidFill>
                <a:latin typeface="Gill Sans MT" panose="020B0502020104020203" pitchFamily="34" charset="0"/>
              </a:endParaRP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E2EC8A7A-E216-4E67-8653-266A37790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2" t="8377" r="16336" b="68693"/>
          <a:stretch/>
        </p:blipFill>
        <p:spPr>
          <a:xfrm>
            <a:off x="4238170" y="443853"/>
            <a:ext cx="10450287" cy="2264229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CBF9DE87-982C-4484-A588-1A818CD8E6DD}"/>
              </a:ext>
            </a:extLst>
          </p:cNvPr>
          <p:cNvSpPr/>
          <p:nvPr/>
        </p:nvSpPr>
        <p:spPr>
          <a:xfrm>
            <a:off x="4453101" y="678824"/>
            <a:ext cx="10039350" cy="2270849"/>
          </a:xfrm>
          <a:prstGeom prst="rect">
            <a:avLst/>
          </a:prstGeom>
          <a:gradFill flip="none" rotWithShape="1">
            <a:gsLst>
              <a:gs pos="0">
                <a:srgbClr val="00FF87">
                  <a:alpha val="90000"/>
                </a:srgbClr>
              </a:gs>
              <a:gs pos="100000">
                <a:srgbClr val="87EBD8"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A048BD8-7E73-420D-9B86-7036CDC0C50E}"/>
              </a:ext>
            </a:extLst>
          </p:cNvPr>
          <p:cNvSpPr txBox="1"/>
          <p:nvPr/>
        </p:nvSpPr>
        <p:spPr>
          <a:xfrm>
            <a:off x="4793816" y="932858"/>
            <a:ext cx="9357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404040"/>
                </a:solidFill>
                <a:latin typeface="Gill Sans MT" panose="020B0502020104020203" pitchFamily="34" charset="0"/>
              </a:rPr>
              <a:t>RENDIMENTOS EM ATIVOS DE MÉDIO PRAZO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5A0F89E-17EA-4172-8CED-96D62467E890}"/>
              </a:ext>
            </a:extLst>
          </p:cNvPr>
          <p:cNvSpPr txBox="1"/>
          <p:nvPr/>
        </p:nvSpPr>
        <p:spPr>
          <a:xfrm>
            <a:off x="6583422" y="3833433"/>
            <a:ext cx="1854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04040"/>
                </a:solidFill>
                <a:latin typeface="Gill Sans MT" panose="020B0502020104020203" pitchFamily="34" charset="0"/>
              </a:rPr>
              <a:t>ATIVO 1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08C9768-446B-4925-950B-AEFA6E17D0D6}"/>
              </a:ext>
            </a:extLst>
          </p:cNvPr>
          <p:cNvCxnSpPr>
            <a:cxnSpLocks/>
          </p:cNvCxnSpPr>
          <p:nvPr/>
        </p:nvCxnSpPr>
        <p:spPr>
          <a:xfrm>
            <a:off x="9816575" y="3775377"/>
            <a:ext cx="0" cy="5554499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612F76A-8728-4C02-8204-D61C23D701B9}"/>
              </a:ext>
            </a:extLst>
          </p:cNvPr>
          <p:cNvCxnSpPr>
            <a:cxnSpLocks/>
          </p:cNvCxnSpPr>
          <p:nvPr/>
        </p:nvCxnSpPr>
        <p:spPr>
          <a:xfrm>
            <a:off x="13687162" y="3775377"/>
            <a:ext cx="0" cy="5554499"/>
          </a:xfrm>
          <a:prstGeom prst="line">
            <a:avLst/>
          </a:prstGeom>
          <a:ln>
            <a:solidFill>
              <a:srgbClr val="404040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A90DC2B-ED85-413C-81F7-5C942E38C169}"/>
              </a:ext>
            </a:extLst>
          </p:cNvPr>
          <p:cNvSpPr txBox="1"/>
          <p:nvPr/>
        </p:nvSpPr>
        <p:spPr>
          <a:xfrm>
            <a:off x="6583422" y="7725075"/>
            <a:ext cx="281070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Prazo: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12 meses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Capital mínimo: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R$ 20 mil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Agência: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Número 100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Operador: 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Banco 100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EE64639D-0697-4E58-AD03-9ABD8D2597C6}"/>
              </a:ext>
            </a:extLst>
          </p:cNvPr>
          <p:cNvGrpSpPr/>
          <p:nvPr/>
        </p:nvGrpSpPr>
        <p:grpSpPr>
          <a:xfrm>
            <a:off x="10415193" y="4832498"/>
            <a:ext cx="2362200" cy="2362200"/>
            <a:chOff x="6583422" y="5009480"/>
            <a:chExt cx="2362200" cy="2362200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7830F4D8-7D9B-471E-B9DA-CA5C4590931E}"/>
                </a:ext>
              </a:extLst>
            </p:cNvPr>
            <p:cNvGrpSpPr/>
            <p:nvPr/>
          </p:nvGrpSpPr>
          <p:grpSpPr>
            <a:xfrm>
              <a:off x="6583422" y="5009480"/>
              <a:ext cx="2362200" cy="2362200"/>
              <a:chOff x="6788118" y="6553200"/>
              <a:chExt cx="2362200" cy="2362200"/>
            </a:xfrm>
          </p:grpSpPr>
          <p:sp>
            <p:nvSpPr>
              <p:cNvPr id="56" name="Arco 55">
                <a:extLst>
                  <a:ext uri="{FF2B5EF4-FFF2-40B4-BE49-F238E27FC236}">
                    <a16:creationId xmlns:a16="http://schemas.microsoft.com/office/drawing/2014/main" id="{5A7BEFEC-3CF2-4EFC-99E7-90E99C763BC1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5074454"/>
                  <a:gd name="adj2" fmla="val 16280214"/>
                </a:avLst>
              </a:prstGeom>
              <a:ln w="381000" cap="rnd">
                <a:solidFill>
                  <a:srgbClr val="FABD0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Arco 56">
                <a:extLst>
                  <a:ext uri="{FF2B5EF4-FFF2-40B4-BE49-F238E27FC236}">
                    <a16:creationId xmlns:a16="http://schemas.microsoft.com/office/drawing/2014/main" id="{C65BDF71-8031-4225-A76D-4FDD9FA94816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3996363"/>
                  <a:gd name="adj2" fmla="val 17380207"/>
                </a:avLst>
              </a:prstGeom>
              <a:ln>
                <a:solidFill>
                  <a:srgbClr val="40404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DEE38A46-8902-4170-B6E8-0C71086C7323}"/>
                </a:ext>
              </a:extLst>
            </p:cNvPr>
            <p:cNvSpPr txBox="1"/>
            <p:nvPr/>
          </p:nvSpPr>
          <p:spPr>
            <a:xfrm>
              <a:off x="6978089" y="5590416"/>
              <a:ext cx="1572866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50</a:t>
              </a:r>
              <a:r>
                <a:rPr lang="pt-BR" sz="40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%</a:t>
              </a:r>
              <a:endParaRPr lang="pt-BR" sz="7200" b="1" dirty="0">
                <a:solidFill>
                  <a:srgbClr val="404040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B84E988A-26E3-4C4E-A38F-943D5B81E565}"/>
              </a:ext>
            </a:extLst>
          </p:cNvPr>
          <p:cNvSpPr txBox="1"/>
          <p:nvPr/>
        </p:nvSpPr>
        <p:spPr>
          <a:xfrm>
            <a:off x="10415193" y="3833433"/>
            <a:ext cx="1990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04040"/>
                </a:solidFill>
                <a:latin typeface="Gill Sans MT" panose="020B0502020104020203" pitchFamily="34" charset="0"/>
              </a:rPr>
              <a:t>ATIVO 1I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7C0D9874-D4C1-4E09-8A85-8B5969EE71E6}"/>
              </a:ext>
            </a:extLst>
          </p:cNvPr>
          <p:cNvSpPr txBox="1"/>
          <p:nvPr/>
        </p:nvSpPr>
        <p:spPr>
          <a:xfrm>
            <a:off x="10415193" y="7725075"/>
            <a:ext cx="281070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Prazo: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16 meses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Capital mínimo: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R$ 10 mil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Agência: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Número 200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Operador: 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Banco 200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B67221D-846C-4A55-B8DA-3D9C6E001ADB}"/>
              </a:ext>
            </a:extLst>
          </p:cNvPr>
          <p:cNvGrpSpPr/>
          <p:nvPr/>
        </p:nvGrpSpPr>
        <p:grpSpPr>
          <a:xfrm>
            <a:off x="14246964" y="4832498"/>
            <a:ext cx="2362200" cy="2362200"/>
            <a:chOff x="6583422" y="5009480"/>
            <a:chExt cx="2362200" cy="2362200"/>
          </a:xfrm>
        </p:grpSpPr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CD990BC8-EF7D-4C07-ACA9-ECE777091810}"/>
                </a:ext>
              </a:extLst>
            </p:cNvPr>
            <p:cNvGrpSpPr/>
            <p:nvPr/>
          </p:nvGrpSpPr>
          <p:grpSpPr>
            <a:xfrm>
              <a:off x="6583422" y="5009480"/>
              <a:ext cx="2362200" cy="2362200"/>
              <a:chOff x="6788118" y="6553200"/>
              <a:chExt cx="2362200" cy="2362200"/>
            </a:xfrm>
          </p:grpSpPr>
          <p:sp>
            <p:nvSpPr>
              <p:cNvPr id="63" name="Arco 62">
                <a:extLst>
                  <a:ext uri="{FF2B5EF4-FFF2-40B4-BE49-F238E27FC236}">
                    <a16:creationId xmlns:a16="http://schemas.microsoft.com/office/drawing/2014/main" id="{634B7B5D-1DAF-45DF-BA1E-65BF02E4E0A8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10781701"/>
                  <a:gd name="adj2" fmla="val 16280214"/>
                </a:avLst>
              </a:prstGeom>
              <a:ln w="381000" cap="rnd">
                <a:solidFill>
                  <a:srgbClr val="FF5050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Arco 63">
                <a:extLst>
                  <a:ext uri="{FF2B5EF4-FFF2-40B4-BE49-F238E27FC236}">
                    <a16:creationId xmlns:a16="http://schemas.microsoft.com/office/drawing/2014/main" id="{0452FE28-9661-44EA-80B1-81856B792661}"/>
                  </a:ext>
                </a:extLst>
              </p:cNvPr>
              <p:cNvSpPr/>
              <p:nvPr/>
            </p:nvSpPr>
            <p:spPr>
              <a:xfrm>
                <a:off x="6788118" y="6553200"/>
                <a:ext cx="2362200" cy="2362200"/>
              </a:xfrm>
              <a:prstGeom prst="arc">
                <a:avLst>
                  <a:gd name="adj1" fmla="val 9599175"/>
                  <a:gd name="adj2" fmla="val 17380207"/>
                </a:avLst>
              </a:prstGeom>
              <a:ln>
                <a:solidFill>
                  <a:srgbClr val="404040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5F7C620-A67A-4E8E-ACF4-0691EC2F5067}"/>
                </a:ext>
              </a:extLst>
            </p:cNvPr>
            <p:cNvSpPr txBox="1"/>
            <p:nvPr/>
          </p:nvSpPr>
          <p:spPr>
            <a:xfrm>
              <a:off x="6978089" y="5590416"/>
              <a:ext cx="1572866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25</a:t>
              </a:r>
              <a:r>
                <a:rPr lang="pt-BR" sz="4000" b="1" dirty="0">
                  <a:solidFill>
                    <a:srgbClr val="404040"/>
                  </a:solidFill>
                  <a:latin typeface="Gill Sans MT" panose="020B0502020104020203" pitchFamily="34" charset="0"/>
                </a:rPr>
                <a:t>%</a:t>
              </a:r>
              <a:endParaRPr lang="pt-BR" sz="7200" b="1" dirty="0">
                <a:solidFill>
                  <a:srgbClr val="404040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0E43F7AC-AF96-42EF-877D-0704A68A1663}"/>
              </a:ext>
            </a:extLst>
          </p:cNvPr>
          <p:cNvSpPr txBox="1"/>
          <p:nvPr/>
        </p:nvSpPr>
        <p:spPr>
          <a:xfrm>
            <a:off x="14246964" y="3833433"/>
            <a:ext cx="2037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404040"/>
                </a:solidFill>
                <a:latin typeface="Gill Sans MT" panose="020B0502020104020203" pitchFamily="34" charset="0"/>
              </a:rPr>
              <a:t>ATIVO III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AD2A701A-F8B6-473D-BB7C-19F8F23C8088}"/>
              </a:ext>
            </a:extLst>
          </p:cNvPr>
          <p:cNvSpPr txBox="1"/>
          <p:nvPr/>
        </p:nvSpPr>
        <p:spPr>
          <a:xfrm>
            <a:off x="14246964" y="7725075"/>
            <a:ext cx="268887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Prazo: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24 meses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Capital mínimo: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R$ 5 mil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Agência: 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Número 300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404040"/>
                </a:solidFill>
                <a:latin typeface="Gill Sans MT" panose="020B0502020104020203" pitchFamily="34" charset="0"/>
              </a:rPr>
              <a:t>Operador: </a:t>
            </a:r>
            <a:r>
              <a:rPr lang="pt-BR" b="1" dirty="0">
                <a:solidFill>
                  <a:srgbClr val="404040"/>
                </a:solidFill>
                <a:latin typeface="Gill Sans MT" panose="020B0502020104020203" pitchFamily="34" charset="0"/>
              </a:rPr>
              <a:t>Banco 300</a:t>
            </a:r>
            <a:r>
              <a:rPr lang="pt-BR" b="1" i="1" dirty="0">
                <a:solidFill>
                  <a:srgbClr val="404040"/>
                </a:solidFill>
                <a:latin typeface="Gill Sans MT" panose="020B0502020104020203" pitchFamily="34" charset="0"/>
              </a:rPr>
              <a:t> </a:t>
            </a: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1CDD4607-CC06-4C1E-BE5E-F64F4E4F4990}"/>
              </a:ext>
            </a:extLst>
          </p:cNvPr>
          <p:cNvGrpSpPr/>
          <p:nvPr/>
        </p:nvGrpSpPr>
        <p:grpSpPr>
          <a:xfrm>
            <a:off x="4649274" y="3787401"/>
            <a:ext cx="853924" cy="713141"/>
            <a:chOff x="7104795" y="3893893"/>
            <a:chExt cx="587376" cy="490538"/>
          </a:xfrm>
        </p:grpSpPr>
        <p:sp>
          <p:nvSpPr>
            <p:cNvPr id="68" name="Freeform 593">
              <a:extLst>
                <a:ext uri="{FF2B5EF4-FFF2-40B4-BE49-F238E27FC236}">
                  <a16:creationId xmlns:a16="http://schemas.microsoft.com/office/drawing/2014/main" id="{72378D4B-639B-43FE-9C6B-22C1E95B7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Line 594">
              <a:extLst>
                <a:ext uri="{FF2B5EF4-FFF2-40B4-BE49-F238E27FC236}">
                  <a16:creationId xmlns:a16="http://schemas.microsoft.com/office/drawing/2014/main" id="{9D2CEAA8-0063-4B3B-B343-0E31AD95F8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Line 595">
              <a:extLst>
                <a:ext uri="{FF2B5EF4-FFF2-40B4-BE49-F238E27FC236}">
                  <a16:creationId xmlns:a16="http://schemas.microsoft.com/office/drawing/2014/main" id="{C1C1682A-7298-4252-A278-F527E4C45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Freeform 596">
              <a:extLst>
                <a:ext uri="{FF2B5EF4-FFF2-40B4-BE49-F238E27FC236}">
                  <a16:creationId xmlns:a16="http://schemas.microsoft.com/office/drawing/2014/main" id="{11B76783-0C84-40DF-AD9E-D9A811E91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Freeform 597">
              <a:extLst>
                <a:ext uri="{FF2B5EF4-FFF2-40B4-BE49-F238E27FC236}">
                  <a16:creationId xmlns:a16="http://schemas.microsoft.com/office/drawing/2014/main" id="{4E983010-DA91-457E-B7AD-6460AE78E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3" name="Freeform 598">
              <a:extLst>
                <a:ext uri="{FF2B5EF4-FFF2-40B4-BE49-F238E27FC236}">
                  <a16:creationId xmlns:a16="http://schemas.microsoft.com/office/drawing/2014/main" id="{97981229-73CA-44CD-85A7-8C9AF903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Freeform 599">
              <a:extLst>
                <a:ext uri="{FF2B5EF4-FFF2-40B4-BE49-F238E27FC236}">
                  <a16:creationId xmlns:a16="http://schemas.microsoft.com/office/drawing/2014/main" id="{68AFA380-ADF3-4670-9330-3A957449E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Freeform 600">
              <a:extLst>
                <a:ext uri="{FF2B5EF4-FFF2-40B4-BE49-F238E27FC236}">
                  <a16:creationId xmlns:a16="http://schemas.microsoft.com/office/drawing/2014/main" id="{16CC3CB3-ED8E-442C-9BAB-74BF95FAE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Line 601">
              <a:extLst>
                <a:ext uri="{FF2B5EF4-FFF2-40B4-BE49-F238E27FC236}">
                  <a16:creationId xmlns:a16="http://schemas.microsoft.com/office/drawing/2014/main" id="{AA137AD5-8433-4E25-B48B-D2BF5CFB8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7" name="Freeform 602">
              <a:extLst>
                <a:ext uri="{FF2B5EF4-FFF2-40B4-BE49-F238E27FC236}">
                  <a16:creationId xmlns:a16="http://schemas.microsoft.com/office/drawing/2014/main" id="{3D3D0CFC-B584-414A-B199-DBF65F5B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Line 603">
              <a:extLst>
                <a:ext uri="{FF2B5EF4-FFF2-40B4-BE49-F238E27FC236}">
                  <a16:creationId xmlns:a16="http://schemas.microsoft.com/office/drawing/2014/main" id="{AEA9F5FD-8DA1-44F9-8CD7-2B2D84E3C3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9" name="Freeform 604">
              <a:extLst>
                <a:ext uri="{FF2B5EF4-FFF2-40B4-BE49-F238E27FC236}">
                  <a16:creationId xmlns:a16="http://schemas.microsoft.com/office/drawing/2014/main" id="{9A8CFB84-5944-41BD-8F7F-2EEE3CBE2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Line 605">
              <a:extLst>
                <a:ext uri="{FF2B5EF4-FFF2-40B4-BE49-F238E27FC236}">
                  <a16:creationId xmlns:a16="http://schemas.microsoft.com/office/drawing/2014/main" id="{41623FA7-1058-4507-9B45-B5E459860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0B8A6D6D-AB3E-4905-AA88-0E3C2E1D46B3}"/>
              </a:ext>
            </a:extLst>
          </p:cNvPr>
          <p:cNvGrpSpPr/>
          <p:nvPr/>
        </p:nvGrpSpPr>
        <p:grpSpPr>
          <a:xfrm>
            <a:off x="4649274" y="4985574"/>
            <a:ext cx="853924" cy="713141"/>
            <a:chOff x="7104795" y="3893893"/>
            <a:chExt cx="587376" cy="490538"/>
          </a:xfrm>
        </p:grpSpPr>
        <p:sp>
          <p:nvSpPr>
            <p:cNvPr id="82" name="Freeform 593">
              <a:extLst>
                <a:ext uri="{FF2B5EF4-FFF2-40B4-BE49-F238E27FC236}">
                  <a16:creationId xmlns:a16="http://schemas.microsoft.com/office/drawing/2014/main" id="{694E07E1-9A04-462D-BCAC-F7E581049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3" name="Line 594">
              <a:extLst>
                <a:ext uri="{FF2B5EF4-FFF2-40B4-BE49-F238E27FC236}">
                  <a16:creationId xmlns:a16="http://schemas.microsoft.com/office/drawing/2014/main" id="{3078F79D-47EB-41D5-AE8B-8B6C710ED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Line 595">
              <a:extLst>
                <a:ext uri="{FF2B5EF4-FFF2-40B4-BE49-F238E27FC236}">
                  <a16:creationId xmlns:a16="http://schemas.microsoft.com/office/drawing/2014/main" id="{A661F815-FD93-41D0-9CC6-DB699BE3E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Freeform 596">
              <a:extLst>
                <a:ext uri="{FF2B5EF4-FFF2-40B4-BE49-F238E27FC236}">
                  <a16:creationId xmlns:a16="http://schemas.microsoft.com/office/drawing/2014/main" id="{E667287C-F62D-42E5-AB3C-523614DCA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6" name="Freeform 597">
              <a:extLst>
                <a:ext uri="{FF2B5EF4-FFF2-40B4-BE49-F238E27FC236}">
                  <a16:creationId xmlns:a16="http://schemas.microsoft.com/office/drawing/2014/main" id="{88B59A54-4969-4515-8A9B-B81AD95E4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Freeform 598">
              <a:extLst>
                <a:ext uri="{FF2B5EF4-FFF2-40B4-BE49-F238E27FC236}">
                  <a16:creationId xmlns:a16="http://schemas.microsoft.com/office/drawing/2014/main" id="{A764ED0D-1C4D-47CF-93B5-0814031C6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8" name="Freeform 599">
              <a:extLst>
                <a:ext uri="{FF2B5EF4-FFF2-40B4-BE49-F238E27FC236}">
                  <a16:creationId xmlns:a16="http://schemas.microsoft.com/office/drawing/2014/main" id="{183EC69C-C09D-4E06-A85F-935D4E8E2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9" name="Freeform 600">
              <a:extLst>
                <a:ext uri="{FF2B5EF4-FFF2-40B4-BE49-F238E27FC236}">
                  <a16:creationId xmlns:a16="http://schemas.microsoft.com/office/drawing/2014/main" id="{7AD856B6-487E-4EC9-BA81-9ACA1AE37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Line 601">
              <a:extLst>
                <a:ext uri="{FF2B5EF4-FFF2-40B4-BE49-F238E27FC236}">
                  <a16:creationId xmlns:a16="http://schemas.microsoft.com/office/drawing/2014/main" id="{6B450353-82D5-4801-8AD7-A38A8A5EE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Freeform 602">
              <a:extLst>
                <a:ext uri="{FF2B5EF4-FFF2-40B4-BE49-F238E27FC236}">
                  <a16:creationId xmlns:a16="http://schemas.microsoft.com/office/drawing/2014/main" id="{BE3BC599-7B65-430D-9584-D29589ED3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2" name="Line 603">
              <a:extLst>
                <a:ext uri="{FF2B5EF4-FFF2-40B4-BE49-F238E27FC236}">
                  <a16:creationId xmlns:a16="http://schemas.microsoft.com/office/drawing/2014/main" id="{7C418D0B-8D54-472A-9C8F-4A5FCB2EB8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Freeform 604">
              <a:extLst>
                <a:ext uri="{FF2B5EF4-FFF2-40B4-BE49-F238E27FC236}">
                  <a16:creationId xmlns:a16="http://schemas.microsoft.com/office/drawing/2014/main" id="{DD428484-AF40-48B1-9109-21560BDF6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Line 605">
              <a:extLst>
                <a:ext uri="{FF2B5EF4-FFF2-40B4-BE49-F238E27FC236}">
                  <a16:creationId xmlns:a16="http://schemas.microsoft.com/office/drawing/2014/main" id="{EC284EF1-FB6C-42E7-B064-3E80D538F9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D4980492-C764-429B-A98E-4E1AFD51DD0A}"/>
              </a:ext>
            </a:extLst>
          </p:cNvPr>
          <p:cNvGrpSpPr/>
          <p:nvPr/>
        </p:nvGrpSpPr>
        <p:grpSpPr>
          <a:xfrm>
            <a:off x="4649274" y="6183747"/>
            <a:ext cx="853924" cy="713141"/>
            <a:chOff x="7104795" y="3893893"/>
            <a:chExt cx="587376" cy="490538"/>
          </a:xfrm>
        </p:grpSpPr>
        <p:sp>
          <p:nvSpPr>
            <p:cNvPr id="96" name="Freeform 593">
              <a:extLst>
                <a:ext uri="{FF2B5EF4-FFF2-40B4-BE49-F238E27FC236}">
                  <a16:creationId xmlns:a16="http://schemas.microsoft.com/office/drawing/2014/main" id="{DEDDDE4F-A603-46A4-B1C3-AAA49F875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Line 594">
              <a:extLst>
                <a:ext uri="{FF2B5EF4-FFF2-40B4-BE49-F238E27FC236}">
                  <a16:creationId xmlns:a16="http://schemas.microsoft.com/office/drawing/2014/main" id="{E2CFF07F-50BF-43FC-BCB2-E7CB0CC645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Line 595">
              <a:extLst>
                <a:ext uri="{FF2B5EF4-FFF2-40B4-BE49-F238E27FC236}">
                  <a16:creationId xmlns:a16="http://schemas.microsoft.com/office/drawing/2014/main" id="{EC768D88-E1FB-48C6-A434-842A2E5AD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Freeform 596">
              <a:extLst>
                <a:ext uri="{FF2B5EF4-FFF2-40B4-BE49-F238E27FC236}">
                  <a16:creationId xmlns:a16="http://schemas.microsoft.com/office/drawing/2014/main" id="{385F09FD-68DC-4112-8279-D5E7BDCBF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Freeform 597">
              <a:extLst>
                <a:ext uri="{FF2B5EF4-FFF2-40B4-BE49-F238E27FC236}">
                  <a16:creationId xmlns:a16="http://schemas.microsoft.com/office/drawing/2014/main" id="{B0E1A0AE-38AC-4EB8-A257-1684F93E6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598">
              <a:extLst>
                <a:ext uri="{FF2B5EF4-FFF2-40B4-BE49-F238E27FC236}">
                  <a16:creationId xmlns:a16="http://schemas.microsoft.com/office/drawing/2014/main" id="{4D554A74-0B51-4E6E-A027-F48CE58EF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2" name="Freeform 599">
              <a:extLst>
                <a:ext uri="{FF2B5EF4-FFF2-40B4-BE49-F238E27FC236}">
                  <a16:creationId xmlns:a16="http://schemas.microsoft.com/office/drawing/2014/main" id="{81DEEF11-7C5A-4227-9A9A-41CAFCBAD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Freeform 600">
              <a:extLst>
                <a:ext uri="{FF2B5EF4-FFF2-40B4-BE49-F238E27FC236}">
                  <a16:creationId xmlns:a16="http://schemas.microsoft.com/office/drawing/2014/main" id="{3DF07272-16A6-4DE1-BFE5-13314F3E9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Line 601">
              <a:extLst>
                <a:ext uri="{FF2B5EF4-FFF2-40B4-BE49-F238E27FC236}">
                  <a16:creationId xmlns:a16="http://schemas.microsoft.com/office/drawing/2014/main" id="{6BB1784E-F0A3-4596-8C18-13C9B2AF42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Freeform 602">
              <a:extLst>
                <a:ext uri="{FF2B5EF4-FFF2-40B4-BE49-F238E27FC236}">
                  <a16:creationId xmlns:a16="http://schemas.microsoft.com/office/drawing/2014/main" id="{1984F0DF-DC9B-4C6C-AF6F-2A3695B03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Line 603">
              <a:extLst>
                <a:ext uri="{FF2B5EF4-FFF2-40B4-BE49-F238E27FC236}">
                  <a16:creationId xmlns:a16="http://schemas.microsoft.com/office/drawing/2014/main" id="{4F9FEA68-6DFF-4EA1-8A0A-0E72EB9E7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Freeform 604">
              <a:extLst>
                <a:ext uri="{FF2B5EF4-FFF2-40B4-BE49-F238E27FC236}">
                  <a16:creationId xmlns:a16="http://schemas.microsoft.com/office/drawing/2014/main" id="{1FC6A49C-77C1-478E-ACA3-D984A84E1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Line 605">
              <a:extLst>
                <a:ext uri="{FF2B5EF4-FFF2-40B4-BE49-F238E27FC236}">
                  <a16:creationId xmlns:a16="http://schemas.microsoft.com/office/drawing/2014/main" id="{73000657-2FB5-4F27-8CD5-DF68E976EA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BC0FFF6C-48F3-4E9C-A50E-E5742D768E3A}"/>
              </a:ext>
            </a:extLst>
          </p:cNvPr>
          <p:cNvGrpSpPr/>
          <p:nvPr/>
        </p:nvGrpSpPr>
        <p:grpSpPr>
          <a:xfrm>
            <a:off x="4649274" y="7381920"/>
            <a:ext cx="853924" cy="713141"/>
            <a:chOff x="7104795" y="3893893"/>
            <a:chExt cx="587376" cy="490538"/>
          </a:xfrm>
        </p:grpSpPr>
        <p:sp>
          <p:nvSpPr>
            <p:cNvPr id="110" name="Freeform 593">
              <a:extLst>
                <a:ext uri="{FF2B5EF4-FFF2-40B4-BE49-F238E27FC236}">
                  <a16:creationId xmlns:a16="http://schemas.microsoft.com/office/drawing/2014/main" id="{B709F46C-7E43-4231-ACEC-F9055B11F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Line 594">
              <a:extLst>
                <a:ext uri="{FF2B5EF4-FFF2-40B4-BE49-F238E27FC236}">
                  <a16:creationId xmlns:a16="http://schemas.microsoft.com/office/drawing/2014/main" id="{CC0758EB-1609-4D67-9CC2-5E72BE4E3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Line 595">
              <a:extLst>
                <a:ext uri="{FF2B5EF4-FFF2-40B4-BE49-F238E27FC236}">
                  <a16:creationId xmlns:a16="http://schemas.microsoft.com/office/drawing/2014/main" id="{7750623F-B717-4228-BCA5-B37506720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3" name="Freeform 596">
              <a:extLst>
                <a:ext uri="{FF2B5EF4-FFF2-40B4-BE49-F238E27FC236}">
                  <a16:creationId xmlns:a16="http://schemas.microsoft.com/office/drawing/2014/main" id="{DBD3F208-12C2-4D1C-8C5F-66F6FC7E9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4" name="Freeform 597">
              <a:extLst>
                <a:ext uri="{FF2B5EF4-FFF2-40B4-BE49-F238E27FC236}">
                  <a16:creationId xmlns:a16="http://schemas.microsoft.com/office/drawing/2014/main" id="{9C9624A0-9A22-47D1-9A31-44EC93AE5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Freeform 598">
              <a:extLst>
                <a:ext uri="{FF2B5EF4-FFF2-40B4-BE49-F238E27FC236}">
                  <a16:creationId xmlns:a16="http://schemas.microsoft.com/office/drawing/2014/main" id="{5DA2195E-36D7-4D4C-B870-5A25F12E3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Freeform 599">
              <a:extLst>
                <a:ext uri="{FF2B5EF4-FFF2-40B4-BE49-F238E27FC236}">
                  <a16:creationId xmlns:a16="http://schemas.microsoft.com/office/drawing/2014/main" id="{60E624BD-B53A-49ED-B129-E9D899450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Freeform 600">
              <a:extLst>
                <a:ext uri="{FF2B5EF4-FFF2-40B4-BE49-F238E27FC236}">
                  <a16:creationId xmlns:a16="http://schemas.microsoft.com/office/drawing/2014/main" id="{AB3B2EA7-B501-4E68-9D0A-94F7B031B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Line 601">
              <a:extLst>
                <a:ext uri="{FF2B5EF4-FFF2-40B4-BE49-F238E27FC236}">
                  <a16:creationId xmlns:a16="http://schemas.microsoft.com/office/drawing/2014/main" id="{EB982229-9394-4301-972F-43934DBBBD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Freeform 602">
              <a:extLst>
                <a:ext uri="{FF2B5EF4-FFF2-40B4-BE49-F238E27FC236}">
                  <a16:creationId xmlns:a16="http://schemas.microsoft.com/office/drawing/2014/main" id="{69B431C0-6F9A-4195-88C4-5F07FE063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Line 603">
              <a:extLst>
                <a:ext uri="{FF2B5EF4-FFF2-40B4-BE49-F238E27FC236}">
                  <a16:creationId xmlns:a16="http://schemas.microsoft.com/office/drawing/2014/main" id="{1F58F519-447C-413F-94D9-DEBD5AEA1C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Freeform 604">
              <a:extLst>
                <a:ext uri="{FF2B5EF4-FFF2-40B4-BE49-F238E27FC236}">
                  <a16:creationId xmlns:a16="http://schemas.microsoft.com/office/drawing/2014/main" id="{4E144EF2-3368-44B2-BA18-04FF4D469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Line 605">
              <a:extLst>
                <a:ext uri="{FF2B5EF4-FFF2-40B4-BE49-F238E27FC236}">
                  <a16:creationId xmlns:a16="http://schemas.microsoft.com/office/drawing/2014/main" id="{6E7FF93F-85F1-4721-B5A2-987E10226F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E17FE302-8BF0-40D1-B678-8B03AD601411}"/>
              </a:ext>
            </a:extLst>
          </p:cNvPr>
          <p:cNvGrpSpPr/>
          <p:nvPr/>
        </p:nvGrpSpPr>
        <p:grpSpPr>
          <a:xfrm>
            <a:off x="4649274" y="8580092"/>
            <a:ext cx="853924" cy="713141"/>
            <a:chOff x="7104795" y="3893893"/>
            <a:chExt cx="587376" cy="490538"/>
          </a:xfrm>
        </p:grpSpPr>
        <p:sp>
          <p:nvSpPr>
            <p:cNvPr id="124" name="Freeform 593">
              <a:extLst>
                <a:ext uri="{FF2B5EF4-FFF2-40B4-BE49-F238E27FC236}">
                  <a16:creationId xmlns:a16="http://schemas.microsoft.com/office/drawing/2014/main" id="{32EE3369-A3FC-4297-823D-DB856E7BC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1795" y="3946280"/>
              <a:ext cx="320675" cy="387350"/>
            </a:xfrm>
            <a:custGeom>
              <a:avLst/>
              <a:gdLst>
                <a:gd name="T0" fmla="*/ 137 w 202"/>
                <a:gd name="T1" fmla="*/ 114 h 244"/>
                <a:gd name="T2" fmla="*/ 0 w 202"/>
                <a:gd name="T3" fmla="*/ 32 h 244"/>
                <a:gd name="T4" fmla="*/ 65 w 202"/>
                <a:gd name="T5" fmla="*/ 0 h 244"/>
                <a:gd name="T6" fmla="*/ 202 w 202"/>
                <a:gd name="T7" fmla="*/ 81 h 244"/>
                <a:gd name="T8" fmla="*/ 202 w 202"/>
                <a:gd name="T9" fmla="*/ 211 h 244"/>
                <a:gd name="T10" fmla="*/ 137 w 202"/>
                <a:gd name="T11" fmla="*/ 244 h 244"/>
                <a:gd name="T12" fmla="*/ 137 w 202"/>
                <a:gd name="T13" fmla="*/ 11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244">
                  <a:moveTo>
                    <a:pt x="137" y="114"/>
                  </a:moveTo>
                  <a:lnTo>
                    <a:pt x="0" y="32"/>
                  </a:lnTo>
                  <a:lnTo>
                    <a:pt x="65" y="0"/>
                  </a:lnTo>
                  <a:lnTo>
                    <a:pt x="202" y="81"/>
                  </a:lnTo>
                  <a:lnTo>
                    <a:pt x="202" y="211"/>
                  </a:lnTo>
                  <a:lnTo>
                    <a:pt x="137" y="244"/>
                  </a:lnTo>
                  <a:lnTo>
                    <a:pt x="137" y="114"/>
                  </a:lnTo>
                  <a:close/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5" name="Line 594">
              <a:extLst>
                <a:ext uri="{FF2B5EF4-FFF2-40B4-BE49-F238E27FC236}">
                  <a16:creationId xmlns:a16="http://schemas.microsoft.com/office/drawing/2014/main" id="{CAC4FFF6-4CA7-4AE0-B299-319827CF2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9583" y="4074868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6" name="Line 595">
              <a:extLst>
                <a:ext uri="{FF2B5EF4-FFF2-40B4-BE49-F238E27FC236}">
                  <a16:creationId xmlns:a16="http://schemas.microsoft.com/office/drawing/2014/main" id="{7FDA7F3E-D90D-434D-A581-5266F18A49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7383" y="3971680"/>
              <a:ext cx="0" cy="2540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Freeform 596">
              <a:extLst>
                <a:ext uri="{FF2B5EF4-FFF2-40B4-BE49-F238E27FC236}">
                  <a16:creationId xmlns:a16="http://schemas.microsoft.com/office/drawing/2014/main" id="{7CBAFF07-60CE-4284-AB50-19D5ABB3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7208" y="3893893"/>
              <a:ext cx="334963" cy="177800"/>
            </a:xfrm>
            <a:custGeom>
              <a:avLst/>
              <a:gdLst>
                <a:gd name="T0" fmla="*/ 0 w 211"/>
                <a:gd name="T1" fmla="*/ 41 h 112"/>
                <a:gd name="T2" fmla="*/ 82 w 211"/>
                <a:gd name="T3" fmla="*/ 0 h 112"/>
                <a:gd name="T4" fmla="*/ 211 w 211"/>
                <a:gd name="T5" fmla="*/ 65 h 112"/>
                <a:gd name="T6" fmla="*/ 119 w 211"/>
                <a:gd name="T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12">
                  <a:moveTo>
                    <a:pt x="0" y="41"/>
                  </a:moveTo>
                  <a:lnTo>
                    <a:pt x="82" y="0"/>
                  </a:lnTo>
                  <a:lnTo>
                    <a:pt x="211" y="65"/>
                  </a:lnTo>
                  <a:lnTo>
                    <a:pt x="119" y="112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Freeform 597">
              <a:extLst>
                <a:ext uri="{FF2B5EF4-FFF2-40B4-BE49-F238E27FC236}">
                  <a16:creationId xmlns:a16="http://schemas.microsoft.com/office/drawing/2014/main" id="{61FB7A72-5CB8-424F-9F3B-9D778F3AE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009780"/>
              <a:ext cx="338138" cy="180975"/>
            </a:xfrm>
            <a:custGeom>
              <a:avLst/>
              <a:gdLst>
                <a:gd name="T0" fmla="*/ 213 w 213"/>
                <a:gd name="T1" fmla="*/ 71 h 114"/>
                <a:gd name="T2" fmla="*/ 129 w 213"/>
                <a:gd name="T3" fmla="*/ 114 h 114"/>
                <a:gd name="T4" fmla="*/ 0 w 213"/>
                <a:gd name="T5" fmla="*/ 49 h 114"/>
                <a:gd name="T6" fmla="*/ 95 w 213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114">
                  <a:moveTo>
                    <a:pt x="213" y="71"/>
                  </a:moveTo>
                  <a:lnTo>
                    <a:pt x="129" y="114"/>
                  </a:lnTo>
                  <a:lnTo>
                    <a:pt x="0" y="49"/>
                  </a:lnTo>
                  <a:lnTo>
                    <a:pt x="95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Freeform 598">
              <a:extLst>
                <a:ext uri="{FF2B5EF4-FFF2-40B4-BE49-F238E27FC236}">
                  <a16:creationId xmlns:a16="http://schemas.microsoft.com/office/drawing/2014/main" id="{1F38CA51-12F5-4634-80AA-CC04319C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095" y="4062168"/>
              <a:ext cx="128588" cy="87313"/>
            </a:xfrm>
            <a:custGeom>
              <a:avLst/>
              <a:gdLst>
                <a:gd name="T0" fmla="*/ 40 w 40"/>
                <a:gd name="T1" fmla="*/ 22 h 27"/>
                <a:gd name="T2" fmla="*/ 31 w 40"/>
                <a:gd name="T3" fmla="*/ 27 h 27"/>
                <a:gd name="T4" fmla="*/ 28 w 40"/>
                <a:gd name="T5" fmla="*/ 27 h 27"/>
                <a:gd name="T6" fmla="*/ 0 w 40"/>
                <a:gd name="T7" fmla="*/ 11 h 27"/>
                <a:gd name="T8" fmla="*/ 0 w 40"/>
                <a:gd name="T9" fmla="*/ 4 h 27"/>
                <a:gd name="T10" fmla="*/ 8 w 40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7">
                  <a:moveTo>
                    <a:pt x="40" y="22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0" y="26"/>
                    <a:pt x="29" y="26"/>
                    <a:pt x="28" y="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6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Freeform 599">
              <a:extLst>
                <a:ext uri="{FF2B5EF4-FFF2-40B4-BE49-F238E27FC236}">
                  <a16:creationId xmlns:a16="http://schemas.microsoft.com/office/drawing/2014/main" id="{615168E6-5C7F-495B-95F3-89C7ADD79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283" y="3935168"/>
              <a:ext cx="134938" cy="87313"/>
            </a:xfrm>
            <a:custGeom>
              <a:avLst/>
              <a:gdLst>
                <a:gd name="T0" fmla="*/ 0 w 42"/>
                <a:gd name="T1" fmla="*/ 5 h 27"/>
                <a:gd name="T2" fmla="*/ 10 w 42"/>
                <a:gd name="T3" fmla="*/ 0 h 27"/>
                <a:gd name="T4" fmla="*/ 14 w 42"/>
                <a:gd name="T5" fmla="*/ 0 h 27"/>
                <a:gd name="T6" fmla="*/ 42 w 42"/>
                <a:gd name="T7" fmla="*/ 15 h 27"/>
                <a:gd name="T8" fmla="*/ 41 w 42"/>
                <a:gd name="T9" fmla="*/ 22 h 27"/>
                <a:gd name="T10" fmla="*/ 32 w 42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7">
                  <a:moveTo>
                    <a:pt x="0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3" y="1"/>
                    <a:pt x="14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39" y="17"/>
                    <a:pt x="39" y="21"/>
                    <a:pt x="41" y="22"/>
                  </a:cubicBezTo>
                  <a:cubicBezTo>
                    <a:pt x="32" y="27"/>
                    <a:pt x="32" y="27"/>
                    <a:pt x="32" y="27"/>
                  </a:cubicBez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1" name="Freeform 600">
              <a:extLst>
                <a:ext uri="{FF2B5EF4-FFF2-40B4-BE49-F238E27FC236}">
                  <a16:creationId xmlns:a16="http://schemas.microsoft.com/office/drawing/2014/main" id="{D91904C2-3C35-48F7-A476-7C9298AF7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81243"/>
              <a:ext cx="344488" cy="103188"/>
            </a:xfrm>
            <a:custGeom>
              <a:avLst/>
              <a:gdLst>
                <a:gd name="T0" fmla="*/ 217 w 217"/>
                <a:gd name="T1" fmla="*/ 21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1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Line 601">
              <a:extLst>
                <a:ext uri="{FF2B5EF4-FFF2-40B4-BE49-F238E27FC236}">
                  <a16:creationId xmlns:a16="http://schemas.microsoft.com/office/drawing/2014/main" id="{C26A566D-C2AD-4B3E-8EC5-6B83544E6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90755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Freeform 602">
              <a:extLst>
                <a:ext uri="{FF2B5EF4-FFF2-40B4-BE49-F238E27FC236}">
                  <a16:creationId xmlns:a16="http://schemas.microsoft.com/office/drawing/2014/main" id="{077C671B-3301-47E9-8A9C-FC7E142A5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152655"/>
              <a:ext cx="344488" cy="103188"/>
            </a:xfrm>
            <a:custGeom>
              <a:avLst/>
              <a:gdLst>
                <a:gd name="T0" fmla="*/ 217 w 217"/>
                <a:gd name="T1" fmla="*/ 20 h 65"/>
                <a:gd name="T2" fmla="*/ 129 w 217"/>
                <a:gd name="T3" fmla="*/ 65 h 65"/>
                <a:gd name="T4" fmla="*/ 0 w 217"/>
                <a:gd name="T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5">
                  <a:moveTo>
                    <a:pt x="217" y="20"/>
                  </a:moveTo>
                  <a:lnTo>
                    <a:pt x="129" y="6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Line 603">
              <a:extLst>
                <a:ext uri="{FF2B5EF4-FFF2-40B4-BE49-F238E27FC236}">
                  <a16:creationId xmlns:a16="http://schemas.microsoft.com/office/drawing/2014/main" id="{D97806B7-3BD8-45BF-98B9-84A0FD743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062168"/>
              <a:ext cx="139700" cy="71438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Freeform 604">
              <a:extLst>
                <a:ext uri="{FF2B5EF4-FFF2-40B4-BE49-F238E27FC236}">
                  <a16:creationId xmlns:a16="http://schemas.microsoft.com/office/drawing/2014/main" id="{C598D13B-F40C-407D-A076-ED40A743C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795" y="4216155"/>
              <a:ext cx="344488" cy="104775"/>
            </a:xfrm>
            <a:custGeom>
              <a:avLst/>
              <a:gdLst>
                <a:gd name="T0" fmla="*/ 217 w 217"/>
                <a:gd name="T1" fmla="*/ 21 h 66"/>
                <a:gd name="T2" fmla="*/ 129 w 217"/>
                <a:gd name="T3" fmla="*/ 66 h 66"/>
                <a:gd name="T4" fmla="*/ 0 w 217"/>
                <a:gd name="T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66">
                  <a:moveTo>
                    <a:pt x="217" y="21"/>
                  </a:moveTo>
                  <a:lnTo>
                    <a:pt x="129" y="66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6" name="Line 605">
              <a:extLst>
                <a:ext uri="{FF2B5EF4-FFF2-40B4-BE49-F238E27FC236}">
                  <a16:creationId xmlns:a16="http://schemas.microsoft.com/office/drawing/2014/main" id="{CB1FB0A3-527C-4024-A6F2-EA5E68E9E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52470" y="4127255"/>
              <a:ext cx="139700" cy="6985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37" name="Forma livre 40">
            <a:extLst>
              <a:ext uri="{FF2B5EF4-FFF2-40B4-BE49-F238E27FC236}">
                <a16:creationId xmlns:a16="http://schemas.microsoft.com/office/drawing/2014/main" id="{BF4E6B77-40A0-4C4A-8285-336194A96F98}"/>
              </a:ext>
            </a:extLst>
          </p:cNvPr>
          <p:cNvSpPr/>
          <p:nvPr/>
        </p:nvSpPr>
        <p:spPr>
          <a:xfrm>
            <a:off x="0" y="0"/>
            <a:ext cx="17557750" cy="987425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138" name="Grupo 41">
            <a:extLst>
              <a:ext uri="{FF2B5EF4-FFF2-40B4-BE49-F238E27FC236}">
                <a16:creationId xmlns:a16="http://schemas.microsoft.com/office/drawing/2014/main" id="{C4466513-BCA0-4B33-8737-502D940B9665}"/>
              </a:ext>
            </a:extLst>
          </p:cNvPr>
          <p:cNvGrpSpPr/>
          <p:nvPr/>
        </p:nvGrpSpPr>
        <p:grpSpPr>
          <a:xfrm>
            <a:off x="354885" y="4931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9" name="Elipse 138">
              <a:extLst>
                <a:ext uri="{FF2B5EF4-FFF2-40B4-BE49-F238E27FC236}">
                  <a16:creationId xmlns:a16="http://schemas.microsoft.com/office/drawing/2014/main" id="{3D453CB3-5852-4FBD-B444-59BAB21A85F9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Multiplicar 43">
              <a:extLst>
                <a:ext uri="{FF2B5EF4-FFF2-40B4-BE49-F238E27FC236}">
                  <a16:creationId xmlns:a16="http://schemas.microsoft.com/office/drawing/2014/main" id="{C5405477-FC2B-4BE8-978B-1B1469378615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585F24DA-A77A-426E-BB81-EEEA2FCEA621}"/>
              </a:ext>
            </a:extLst>
          </p:cNvPr>
          <p:cNvSpPr/>
          <p:nvPr/>
        </p:nvSpPr>
        <p:spPr>
          <a:xfrm>
            <a:off x="354885" y="1544812"/>
            <a:ext cx="7646115" cy="7739517"/>
          </a:xfrm>
          <a:prstGeom prst="rect">
            <a:avLst/>
          </a:prstGeom>
          <a:solidFill>
            <a:srgbClr val="FFFFFF">
              <a:alpha val="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69187CEF-5FDB-42B2-BE80-23D588A3D192}"/>
              </a:ext>
            </a:extLst>
          </p:cNvPr>
          <p:cNvSpPr txBox="1"/>
          <p:nvPr/>
        </p:nvSpPr>
        <p:spPr>
          <a:xfrm>
            <a:off x="669632" y="1844362"/>
            <a:ext cx="68360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Aqui temos um exemplo de tela de gráfico mais elaborada, mas não se assuste,  editá-la é bastante simples, basta clicar em cima da forma com o botão direito do mouse e escolher a opção “</a:t>
            </a:r>
            <a:r>
              <a:rPr lang="pt-BR" sz="2800" dirty="0" err="1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Desagrupar</a:t>
            </a: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”.  Assim você terá duas formas.  Ao clicar em uma delas, você notará dois círculos amarelo onde se inicia e termina o raio, respectivamente. É só movê-los para a posição que desejar, alinhar os dois objetos e agrupá-los.   </a:t>
            </a:r>
          </a:p>
        </p:txBody>
      </p:sp>
      <p:sp>
        <p:nvSpPr>
          <p:cNvPr id="146" name="Arco 145">
            <a:extLst>
              <a:ext uri="{FF2B5EF4-FFF2-40B4-BE49-F238E27FC236}">
                <a16:creationId xmlns:a16="http://schemas.microsoft.com/office/drawing/2014/main" id="{4289E590-3FF8-4E7D-8B9D-C46890A1DA1C}"/>
              </a:ext>
            </a:extLst>
          </p:cNvPr>
          <p:cNvSpPr/>
          <p:nvPr/>
        </p:nvSpPr>
        <p:spPr>
          <a:xfrm>
            <a:off x="4712239" y="6558334"/>
            <a:ext cx="1945756" cy="1945756"/>
          </a:xfrm>
          <a:prstGeom prst="arc">
            <a:avLst>
              <a:gd name="adj1" fmla="val 21398393"/>
              <a:gd name="adj2" fmla="val 16280214"/>
            </a:avLst>
          </a:prstGeom>
          <a:ln w="381000" cap="rnd">
            <a:solidFill>
              <a:srgbClr val="00D2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7" name="Arco 146">
            <a:extLst>
              <a:ext uri="{FF2B5EF4-FFF2-40B4-BE49-F238E27FC236}">
                <a16:creationId xmlns:a16="http://schemas.microsoft.com/office/drawing/2014/main" id="{8C2D2588-BC86-4D14-84E4-09B3F7284739}"/>
              </a:ext>
            </a:extLst>
          </p:cNvPr>
          <p:cNvSpPr/>
          <p:nvPr/>
        </p:nvSpPr>
        <p:spPr>
          <a:xfrm>
            <a:off x="3447731" y="6558334"/>
            <a:ext cx="1945756" cy="1945756"/>
          </a:xfrm>
          <a:prstGeom prst="arc">
            <a:avLst>
              <a:gd name="adj1" fmla="val 19883405"/>
              <a:gd name="adj2" fmla="val 17380207"/>
            </a:avLst>
          </a:prstGeom>
          <a:ln>
            <a:solidFill>
              <a:srgbClr val="FFFFFF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506C1DA6-896A-4796-B93E-5D5267274820}"/>
              </a:ext>
            </a:extLst>
          </p:cNvPr>
          <p:cNvSpPr txBox="1"/>
          <p:nvPr/>
        </p:nvSpPr>
        <p:spPr>
          <a:xfrm>
            <a:off x="669632" y="6187762"/>
            <a:ext cx="27176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Você terá um gráfico com muito mais estilo, lembrando </a:t>
            </a:r>
            <a:b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lang="pt-BR" sz="28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um infográfico. </a:t>
            </a:r>
          </a:p>
        </p:txBody>
      </p:sp>
    </p:spTree>
    <p:extLst>
      <p:ext uri="{BB962C8B-B14F-4D97-AF65-F5344CB8AC3E}">
        <p14:creationId xmlns:p14="http://schemas.microsoft.com/office/powerpoint/2010/main" val="879944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</TotalTime>
  <Words>3225</Words>
  <Application>Microsoft Office PowerPoint</Application>
  <PresentationFormat>Personalizar</PresentationFormat>
  <Paragraphs>353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Gill Sans MT</vt:lpstr>
      <vt:lpstr>Wingdings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SOAP para bancos</dc:title>
  <dc:subject>Template SOAP para bancos</dc:subject>
  <dc:creator>SOAP Apresentações no estado da arte</dc:creator>
  <cp:keywords>contato@soap.com.br</cp:keywords>
  <cp:lastModifiedBy>Thailani Gabriel Tiezzi</cp:lastModifiedBy>
  <cp:revision>103</cp:revision>
  <dcterms:created xsi:type="dcterms:W3CDTF">2018-03-05T14:12:30Z</dcterms:created>
  <dcterms:modified xsi:type="dcterms:W3CDTF">2018-03-22T19:01:39Z</dcterms:modified>
</cp:coreProperties>
</file>